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4.xml.rels" ContentType="application/vnd.openxmlformats-package.relationships+xml"/>
  <Override PartName="/ppt/slideMasters/_rels/slideMaster5.xml.rels" ContentType="application/vnd.openxmlformats-package.relationships+xml"/>
  <Override PartName="/ppt/slideMasters/_rels/slideMaster6.xml.rels" ContentType="application/vnd.openxmlformats-package.relationships+xml"/>
  <Override PartName="/ppt/slideMasters/_rels/slideMaster7.xml.rels" ContentType="application/vnd.openxmlformats-package.relationships+xml"/>
  <Override PartName="/ppt/slideMasters/_rels/slideMaster8.xml.rels" ContentType="application/vnd.openxmlformats-package.relationships+xml"/>
  <Override PartName="/ppt/slideMasters/_rels/slideMaster9.xml.rels" ContentType="application/vnd.openxmlformats-package.relationships+xml"/>
  <Override PartName="/ppt/slideMasters/_rels/slideMaster10.xml.rels" ContentType="application/vnd.openxmlformats-package.relationships+xml"/>
  <Override PartName="/ppt/slideMasters/_rels/slideMaster11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_rels/presentation.xml.rels" ContentType="application/vnd.openxmlformats-package.relationships+xml"/>
  <Override PartName="/ppt/slides/slide1.xml" ContentType="application/vnd.openxmlformats-officedocument.presentationml.slide+xml"/>
  <Override PartName="/ppt/slides/_rels/slide1.xml.rels" ContentType="application/vnd.openxmlformats-package.relationships+xml"/>
  <Override PartName="/ppt/presProps.xml" ContentType="application/vnd.openxmlformats-officedocument.presentationml.presProps+xml"/>
  <Override PartName="/ppt/media/image1.png" ContentType="image/png"/>
  <Override PartName="/ppt/media/image2.jpeg" ContentType="image/jpeg"/>
  <Override PartName="/ppt/media/image3.png" ContentType="image/pn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50" r:id="rId3"/>
    <p:sldMasterId id="2147483652" r:id="rId4"/>
    <p:sldMasterId id="2147483654" r:id="rId5"/>
    <p:sldMasterId id="2147483656" r:id="rId6"/>
    <p:sldMasterId id="2147483658" r:id="rId7"/>
    <p:sldMasterId id="2147483660" r:id="rId8"/>
    <p:sldMasterId id="2147483662" r:id="rId9"/>
    <p:sldMasterId id="2147483664" r:id="rId10"/>
    <p:sldMasterId id="2147483666" r:id="rId11"/>
    <p:sldMasterId id="2147483668" r:id="rId12"/>
  </p:sldMasterIdLst>
  <p:sldIdLst>
    <p:sldId id="256" r:id="rId13"/>
  </p:sldIdLst>
  <p:sldSz cx="32404050" cy="43205400"/>
  <p:notesSz cx="6858000" cy="9144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Master" Target="slideMasters/slideMaster5.xml"/><Relationship Id="rId7" Type="http://schemas.openxmlformats.org/officeDocument/2006/relationships/slideMaster" Target="slideMasters/slideMaster6.xml"/><Relationship Id="rId8" Type="http://schemas.openxmlformats.org/officeDocument/2006/relationships/slideMaster" Target="slideMasters/slideMaster7.xml"/><Relationship Id="rId9" Type="http://schemas.openxmlformats.org/officeDocument/2006/relationships/slideMaster" Target="slideMasters/slideMaster8.xml"/><Relationship Id="rId10" Type="http://schemas.openxmlformats.org/officeDocument/2006/relationships/slideMaster" Target="slideMasters/slideMaster9.xml"/><Relationship Id="rId11" Type="http://schemas.openxmlformats.org/officeDocument/2006/relationships/slideMaster" Target="slideMasters/slideMaster10.xml"/><Relationship Id="rId12" Type="http://schemas.openxmlformats.org/officeDocument/2006/relationships/slideMaster" Target="slideMasters/slideMaster11.xml"/><Relationship Id="rId13" Type="http://schemas.openxmlformats.org/officeDocument/2006/relationships/slide" Target="slides/slide1.xml"/><Relationship Id="rId14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2430360" y="7070760"/>
            <a:ext cx="27543240" cy="15041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pt-B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1620000" y="10109880"/>
            <a:ext cx="29162880" cy="2505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5A69FDE5-A174-4B44-8353-BCA5CF8B9B3F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pt-BR"/>
              <a:t/>
            </a:r>
          </a:p>
        </p:txBody>
      </p:sp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OBJECT_WITH_CAPTION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9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0"/>
          </p:nvPr>
        </p:nvSpPr>
        <p:spPr/>
        <p:txBody>
          <a:bodyPr/>
          <a:p>
            <a:fld id="{FB2D0FA2-969C-4BC1-A5BE-FC1EB1C8083D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28"/>
          </p:nvPr>
        </p:nvSpPr>
        <p:spPr/>
        <p:txBody>
          <a:bodyPr/>
          <a:p>
            <a:r>
              <a:rPr lang="pt-BR"/>
              <a:t/>
            </a: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PICTURE_WITH_CAPTION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3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3"/>
          </p:nvPr>
        </p:nvSpPr>
        <p:spPr/>
        <p:txBody>
          <a:bodyPr/>
          <a:p>
            <a:fld id="{7C40D3D1-6EE6-4AE6-A017-586E774E1DB8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31"/>
          </p:nvPr>
        </p:nvSpPr>
        <p:spPr/>
        <p:txBody>
          <a:bodyPr/>
          <a:p>
            <a:r>
              <a:rPr lang="pt-BR"/>
              <a:t/>
            </a: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vertTx" preserve="1">
  <p:cSld name="VERTICAL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F248D84A-5783-489B-BF4E-27A3040841DD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pt-BR"/>
              <a:t/>
            </a: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vertTitleAndTx" preserve="1">
  <p:cSld name="VERTICAL_TITLE_AND_VERTICAL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EEDF8CAF-BA02-41C8-BA8A-BB1CAD159815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pt-BR"/>
              <a:t/>
            </a: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2430360" y="7070760"/>
            <a:ext cx="27543240" cy="15041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pt-B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/>
          </p:nvPr>
        </p:nvSpPr>
        <p:spPr>
          <a:xfrm>
            <a:off x="1620000" y="10109880"/>
            <a:ext cx="29162880" cy="2505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2"/>
          </p:nvPr>
        </p:nvSpPr>
        <p:spPr/>
        <p:txBody>
          <a:bodyPr/>
          <a:p>
            <a:fld id="{50C3F0FB-349E-4973-9C98-83B99274CEA4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0"/>
          </p:nvPr>
        </p:nvSpPr>
        <p:spPr/>
        <p:txBody>
          <a:bodyPr/>
          <a:p>
            <a:r>
              <a:rPr lang="pt-BR"/>
              <a:t/>
            </a: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ECTION_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5"/>
          </p:nvPr>
        </p:nvSpPr>
        <p:spPr/>
        <p:txBody>
          <a:bodyPr/>
          <a:p>
            <a:fld id="{12D17365-931F-48C2-ACF7-579A09B6DF11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3"/>
          </p:nvPr>
        </p:nvSpPr>
        <p:spPr/>
        <p:txBody>
          <a:bodyPr/>
          <a:p>
            <a:r>
              <a:rPr lang="pt-BR"/>
              <a:t/>
            </a: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WO_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2430360" y="7070760"/>
            <a:ext cx="27543240" cy="15041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pt-B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/>
          </p:nvPr>
        </p:nvSpPr>
        <p:spPr>
          <a:xfrm>
            <a:off x="1620000" y="10109880"/>
            <a:ext cx="14231160" cy="2505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/>
          </p:nvPr>
        </p:nvSpPr>
        <p:spPr>
          <a:xfrm>
            <a:off x="16563240" y="10109880"/>
            <a:ext cx="14231160" cy="2505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18"/>
          </p:nvPr>
        </p:nvSpPr>
        <p:spPr/>
        <p:txBody>
          <a:bodyPr/>
          <a:p>
            <a:fld id="{B3349F20-8FE9-40FC-AD1D-1BC7B13BF3A1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6"/>
          </p:nvPr>
        </p:nvSpPr>
        <p:spPr/>
        <p:txBody>
          <a:bodyPr/>
          <a:p>
            <a:r>
              <a:rPr lang="pt-BR"/>
              <a:t/>
            </a: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WO_OBJECTS_WITH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1"/>
          </p:nvPr>
        </p:nvSpPr>
        <p:spPr/>
        <p:txBody>
          <a:bodyPr/>
          <a:p>
            <a:fld id="{93858603-C1C2-4500-9F5E-E40729920E2F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9"/>
          </p:nvPr>
        </p:nvSpPr>
        <p:spPr/>
        <p:txBody>
          <a:bodyPr/>
          <a:p>
            <a:r>
              <a:rPr lang="pt-BR"/>
              <a:t/>
            </a: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2430360" y="7070760"/>
            <a:ext cx="27543240" cy="15041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pt-B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4"/>
          </p:nvPr>
        </p:nvSpPr>
        <p:spPr/>
        <p:txBody>
          <a:bodyPr/>
          <a:p>
            <a:fld id="{4E9813D6-4247-422C-AA06-8B322A1E4540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22"/>
          </p:nvPr>
        </p:nvSpPr>
        <p:spPr/>
        <p:txBody>
          <a:bodyPr/>
          <a:p>
            <a:r>
              <a:rPr lang="pt-BR"/>
              <a:t/>
            </a: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6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7"/>
          </p:nvPr>
        </p:nvSpPr>
        <p:spPr/>
        <p:txBody>
          <a:bodyPr/>
          <a:p>
            <a:fld id="{4FF6EC10-D229-427E-9025-7DA073021D6E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25"/>
          </p:nvPr>
        </p:nvSpPr>
        <p:spPr/>
        <p:txBody>
          <a:bodyPr/>
          <a:p>
            <a:r>
              <a:rPr lang="pt-BR"/>
              <a:t/>
            </a: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
</Relationships>
</file>

<file path=ppt/slideMasters/_rels/slideMaster10.xml.rels><?xml version="1.0" encoding="UTF-8"?>
<Relationships xmlns="http://schemas.openxmlformats.org/package/2006/relationships"><Relationship Id="rId1" Type="http://schemas.openxmlformats.org/officeDocument/2006/relationships/theme" Target="../theme/theme10.xml"/><Relationship Id="rId2" Type="http://schemas.openxmlformats.org/officeDocument/2006/relationships/slideLayout" Target="../slideLayouts/slideLayout10.xml"/>
</Relationships>
</file>

<file path=ppt/slideMasters/_rels/slideMaster11.xml.rels><?xml version="1.0" encoding="UTF-8"?>
<Relationships xmlns="http://schemas.openxmlformats.org/package/2006/relationships"><Relationship Id="rId1" Type="http://schemas.openxmlformats.org/officeDocument/2006/relationships/theme" Target="../theme/theme11.xml"/><Relationship Id="rId2" Type="http://schemas.openxmlformats.org/officeDocument/2006/relationships/slideLayout" Target="../slideLayouts/slideLayout11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2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3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slideLayout" Target="../slideLayouts/slideLayout4.xml"/>
</Relationships>
</file>

<file path=ppt/slideMasters/_rels/slideMaster5.xml.rels><?xml version="1.0" encoding="UTF-8"?>
<Relationships xmlns="http://schemas.openxmlformats.org/package/2006/relationships"><Relationship Id="rId1" Type="http://schemas.openxmlformats.org/officeDocument/2006/relationships/theme" Target="../theme/theme5.xml"/><Relationship Id="rId2" Type="http://schemas.openxmlformats.org/officeDocument/2006/relationships/slideLayout" Target="../slideLayouts/slideLayout5.xml"/>
</Relationships>
</file>

<file path=ppt/slideMasters/_rels/slideMaster6.xml.rels><?xml version="1.0" encoding="UTF-8"?>
<Relationships xmlns="http://schemas.openxmlformats.org/package/2006/relationships"><Relationship Id="rId1" Type="http://schemas.openxmlformats.org/officeDocument/2006/relationships/theme" Target="../theme/theme6.xml"/><Relationship Id="rId2" Type="http://schemas.openxmlformats.org/officeDocument/2006/relationships/slideLayout" Target="../slideLayouts/slideLayout6.xml"/>
</Relationships>
</file>

<file path=ppt/slideMasters/_rels/slideMaster7.xml.rels><?xml version="1.0" encoding="UTF-8"?>
<Relationships xmlns="http://schemas.openxmlformats.org/package/2006/relationships"><Relationship Id="rId1" Type="http://schemas.openxmlformats.org/officeDocument/2006/relationships/theme" Target="../theme/theme7.xml"/><Relationship Id="rId2" Type="http://schemas.openxmlformats.org/officeDocument/2006/relationships/slideLayout" Target="../slideLayouts/slideLayout7.xml"/>
</Relationships>
</file>

<file path=ppt/slideMasters/_rels/slideMaster8.xml.rels><?xml version="1.0" encoding="UTF-8"?>
<Relationships xmlns="http://schemas.openxmlformats.org/package/2006/relationships"><Relationship Id="rId1" Type="http://schemas.openxmlformats.org/officeDocument/2006/relationships/theme" Target="../theme/theme8.xml"/><Relationship Id="rId2" Type="http://schemas.openxmlformats.org/officeDocument/2006/relationships/slideLayout" Target="../slideLayouts/slideLayout8.xml"/>
</Relationships>
</file>

<file path=ppt/slideMasters/_rels/slideMaster9.xml.rels><?xml version="1.0" encoding="UTF-8"?>
<Relationships xmlns="http://schemas.openxmlformats.org/package/2006/relationships"><Relationship Id="rId1" Type="http://schemas.openxmlformats.org/officeDocument/2006/relationships/theme" Target="../theme/theme9.xml"/><Relationship Id="rId2" Type="http://schemas.openxmlformats.org/officeDocument/2006/relationships/slideLayout" Target="../slideLayouts/slideLayout9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2430360" y="7070760"/>
            <a:ext cx="27543240" cy="150415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rmAutofit/>
          </a:bodyPr>
          <a:p>
            <a:pPr indent="0">
              <a:buNone/>
            </a:pPr>
            <a:r>
              <a:rPr b="0" lang="pt-BR" sz="21300" spc="-1" strike="noStrike">
                <a:solidFill>
                  <a:srgbClr val="000000"/>
                </a:solidFill>
                <a:latin typeface="Arial"/>
              </a:rPr>
              <a:t>Clique para editar o formato do texto do título</a:t>
            </a:r>
            <a:endParaRPr b="0" lang="pt-BR" sz="213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dt" idx="1"/>
          </p:nvPr>
        </p:nvSpPr>
        <p:spPr>
          <a:xfrm>
            <a:off x="2227680" y="40044960"/>
            <a:ext cx="7290720" cy="23000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pt-B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pt-BR" sz="1400" spc="-1" strike="noStrike">
                <a:solidFill>
                  <a:srgbClr val="000000"/>
                </a:solidFill>
                <a:latin typeface="Times New Roman"/>
              </a:rPr>
              <a:t>&lt;data/hora&gt;</a:t>
            </a:r>
            <a:endParaRPr b="0" lang="pt-BR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ftr" idx="2"/>
          </p:nvPr>
        </p:nvSpPr>
        <p:spPr>
          <a:xfrm>
            <a:off x="10733760" y="40044960"/>
            <a:ext cx="10936080" cy="23000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pt-B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pt-BR" sz="1400" spc="-1" strike="noStrike">
                <a:solidFill>
                  <a:srgbClr val="000000"/>
                </a:solidFill>
                <a:latin typeface="Times New Roman"/>
              </a:rPr>
              <a:t>&lt;rodapé&gt;</a:t>
            </a:r>
            <a:endParaRPr b="0" lang="pt-BR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sldNum" idx="3"/>
          </p:nvPr>
        </p:nvSpPr>
        <p:spPr>
          <a:xfrm>
            <a:off x="22885200" y="40044960"/>
            <a:ext cx="7290720" cy="23000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pt-BR" sz="4300" spc="-1" strike="noStrike">
                <a:solidFill>
                  <a:srgbClr val="888888"/>
                </a:solidFill>
                <a:latin typeface="Calibri"/>
                <a:ea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E60B210B-4031-495F-BEA6-AC4E7EC90780}" type="slidenum">
              <a:rPr b="0" lang="pt-BR" sz="4300" spc="-1" strike="noStrike">
                <a:solidFill>
                  <a:srgbClr val="888888"/>
                </a:solidFill>
                <a:latin typeface="Calibri"/>
                <a:ea typeface="Calibri"/>
              </a:rPr>
              <a:t>&lt;número&gt;</a:t>
            </a:fld>
            <a:endParaRPr b="0" lang="pt-BR" sz="43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1620000" y="10109880"/>
            <a:ext cx="29162880" cy="2505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400" spc="-1" strike="noStrike">
                <a:solidFill>
                  <a:srgbClr val="000000"/>
                </a:solidFill>
                <a:latin typeface="Arial"/>
              </a:rPr>
              <a:t>Clique para editar o formato de texto dos tópicos</a:t>
            </a:r>
            <a:endParaRPr b="0" lang="pt-BR" sz="14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1400" spc="-1" strike="noStrike">
                <a:solidFill>
                  <a:srgbClr val="000000"/>
                </a:solidFill>
                <a:latin typeface="Arial"/>
              </a:rPr>
              <a:t>2.º nível de tópicos</a:t>
            </a:r>
            <a:endParaRPr b="0" lang="pt-BR" sz="14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400" spc="-1" strike="noStrike">
                <a:solidFill>
                  <a:srgbClr val="000000"/>
                </a:solidFill>
                <a:latin typeface="Arial"/>
              </a:rPr>
              <a:t>3.º nível de tópicos</a:t>
            </a:r>
            <a:endParaRPr b="0" lang="pt-BR" sz="1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1400" spc="-1" strike="noStrike">
                <a:solidFill>
                  <a:srgbClr val="000000"/>
                </a:solidFill>
                <a:latin typeface="Arial"/>
              </a:rPr>
              <a:t>4.º nível de tópicos</a:t>
            </a:r>
            <a:endParaRPr b="0" lang="pt-BR" sz="14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000" spc="-1" strike="noStrike">
                <a:solidFill>
                  <a:srgbClr val="000000"/>
                </a:solidFill>
                <a:latin typeface="Arial"/>
              </a:rPr>
              <a:t>5.º nível de tópicos</a:t>
            </a:r>
            <a:endParaRPr b="0" lang="pt-BR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000" spc="-1" strike="noStrike">
                <a:solidFill>
                  <a:srgbClr val="000000"/>
                </a:solidFill>
                <a:latin typeface="Arial"/>
              </a:rPr>
              <a:t>6.º nível de tópicos</a:t>
            </a:r>
            <a:endParaRPr b="0" lang="pt-BR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000" spc="-1" strike="noStrike">
                <a:solidFill>
                  <a:srgbClr val="000000"/>
                </a:solidFill>
                <a:latin typeface="Arial"/>
              </a:rPr>
              <a:t>7.º nível de tópicos</a:t>
            </a:r>
            <a:endParaRPr b="0" lang="pt-BR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</p:sldLayoutIdLst>
</p:sldMaster>
</file>

<file path=ppt/slideMasters/slideMaster1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2232000" y="2880360"/>
            <a:ext cx="10450800" cy="100810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rmAutofit/>
          </a:bodyPr>
          <a:p>
            <a:pPr indent="0">
              <a:buNone/>
            </a:pPr>
            <a:r>
              <a:rPr b="0" lang="pt-BR" sz="11300" spc="-1" strike="noStrike">
                <a:solidFill>
                  <a:srgbClr val="000000"/>
                </a:solidFill>
                <a:latin typeface="Arial"/>
              </a:rPr>
              <a:t>Clique para editar o formato do texto do título</a:t>
            </a:r>
            <a:endParaRPr b="0" lang="pt-BR" sz="113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5" name="PlaceHolder 2"/>
          <p:cNvSpPr>
            <a:spLocks noGrp="1"/>
          </p:cNvSpPr>
          <p:nvPr>
            <p:ph type="body"/>
          </p:nvPr>
        </p:nvSpPr>
        <p:spPr>
          <a:xfrm>
            <a:off x="13776120" y="6220800"/>
            <a:ext cx="16404120" cy="30703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1300" spc="-1" strike="noStrike">
                <a:solidFill>
                  <a:srgbClr val="000000"/>
                </a:solidFill>
                <a:latin typeface="Arial"/>
              </a:rPr>
              <a:t>Clique para editar o formato de texto dos tópicos</a:t>
            </a:r>
            <a:endParaRPr b="0" lang="pt-BR" sz="113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11300" spc="-1" strike="noStrike">
                <a:solidFill>
                  <a:srgbClr val="000000"/>
                </a:solidFill>
                <a:latin typeface="Arial"/>
              </a:rPr>
              <a:t>2.º nível de tópicos</a:t>
            </a:r>
            <a:endParaRPr b="0" lang="pt-BR" sz="113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1300" spc="-1" strike="noStrike">
                <a:solidFill>
                  <a:srgbClr val="000000"/>
                </a:solidFill>
                <a:latin typeface="Arial"/>
              </a:rPr>
              <a:t>3.º nível de tópicos</a:t>
            </a:r>
            <a:endParaRPr b="0" lang="pt-BR" sz="113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11300" spc="-1" strike="noStrike">
                <a:solidFill>
                  <a:srgbClr val="000000"/>
                </a:solidFill>
                <a:latin typeface="Arial"/>
              </a:rPr>
              <a:t>4.º nível de tópicos</a:t>
            </a:r>
            <a:endParaRPr b="0" lang="pt-BR" sz="113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1300" spc="-1" strike="noStrike">
                <a:solidFill>
                  <a:srgbClr val="000000"/>
                </a:solidFill>
                <a:latin typeface="Arial"/>
              </a:rPr>
              <a:t>5.º nível de tópicos</a:t>
            </a:r>
            <a:endParaRPr b="0" lang="pt-BR" sz="113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1300" spc="-1" strike="noStrike">
                <a:solidFill>
                  <a:srgbClr val="000000"/>
                </a:solidFill>
                <a:latin typeface="Arial"/>
              </a:rPr>
              <a:t>6.º nível de tópicos</a:t>
            </a:r>
            <a:endParaRPr b="0" lang="pt-BR" sz="113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1300" spc="-1" strike="noStrike">
                <a:solidFill>
                  <a:srgbClr val="000000"/>
                </a:solidFill>
                <a:latin typeface="Arial"/>
              </a:rPr>
              <a:t>7.º nível de tópicos</a:t>
            </a:r>
            <a:endParaRPr b="0" lang="pt-BR" sz="113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" name="PlaceHolder 3"/>
          <p:cNvSpPr>
            <a:spLocks noGrp="1"/>
          </p:cNvSpPr>
          <p:nvPr>
            <p:ph type="body"/>
          </p:nvPr>
        </p:nvSpPr>
        <p:spPr>
          <a:xfrm>
            <a:off x="2232000" y="12961440"/>
            <a:ext cx="10450800" cy="24012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5700" spc="-1" strike="noStrike">
                <a:solidFill>
                  <a:srgbClr val="000000"/>
                </a:solidFill>
                <a:latin typeface="Arial"/>
              </a:rPr>
              <a:t>Clique para editar o formato de texto dos tópicos</a:t>
            </a:r>
            <a:endParaRPr b="0" lang="pt-BR" sz="57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5700" spc="-1" strike="noStrike">
                <a:solidFill>
                  <a:srgbClr val="000000"/>
                </a:solidFill>
                <a:latin typeface="Arial"/>
              </a:rPr>
              <a:t>2.º nível de tópicos</a:t>
            </a:r>
            <a:endParaRPr b="0" lang="pt-BR" sz="57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5700" spc="-1" strike="noStrike">
                <a:solidFill>
                  <a:srgbClr val="000000"/>
                </a:solidFill>
                <a:latin typeface="Arial"/>
              </a:rPr>
              <a:t>3.º nível de tópicos</a:t>
            </a:r>
            <a:endParaRPr b="0" lang="pt-BR" sz="57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5700" spc="-1" strike="noStrike">
                <a:solidFill>
                  <a:srgbClr val="000000"/>
                </a:solidFill>
                <a:latin typeface="Arial"/>
              </a:rPr>
              <a:t>4.º nível de tópicos</a:t>
            </a:r>
            <a:endParaRPr b="0" lang="pt-BR" sz="57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5700" spc="-1" strike="noStrike">
                <a:solidFill>
                  <a:srgbClr val="000000"/>
                </a:solidFill>
                <a:latin typeface="Arial"/>
              </a:rPr>
              <a:t>5.º nível de tópicos</a:t>
            </a:r>
            <a:endParaRPr b="0" lang="pt-BR" sz="57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5700" spc="-1" strike="noStrike">
                <a:solidFill>
                  <a:srgbClr val="000000"/>
                </a:solidFill>
                <a:latin typeface="Arial"/>
              </a:rPr>
              <a:t>6.º nível de tópicos</a:t>
            </a:r>
            <a:endParaRPr b="0" lang="pt-BR" sz="57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5700" spc="-1" strike="noStrike">
                <a:solidFill>
                  <a:srgbClr val="000000"/>
                </a:solidFill>
                <a:latin typeface="Arial"/>
              </a:rPr>
              <a:t>7.º nível de tópicos</a:t>
            </a:r>
            <a:endParaRPr b="0" lang="pt-BR" sz="57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7" name="PlaceHolder 4"/>
          <p:cNvSpPr>
            <a:spLocks noGrp="1"/>
          </p:cNvSpPr>
          <p:nvPr>
            <p:ph type="dt" idx="28"/>
          </p:nvPr>
        </p:nvSpPr>
        <p:spPr>
          <a:xfrm>
            <a:off x="2227680" y="40044960"/>
            <a:ext cx="7290720" cy="23000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pt-B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pt-BR" sz="1400" spc="-1" strike="noStrike">
                <a:solidFill>
                  <a:srgbClr val="000000"/>
                </a:solidFill>
                <a:latin typeface="Times New Roman"/>
              </a:rPr>
              <a:t>&lt;data/hora&gt;</a:t>
            </a:r>
            <a:endParaRPr b="0" lang="pt-BR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8" name="PlaceHolder 5"/>
          <p:cNvSpPr>
            <a:spLocks noGrp="1"/>
          </p:cNvSpPr>
          <p:nvPr>
            <p:ph type="ftr" idx="29"/>
          </p:nvPr>
        </p:nvSpPr>
        <p:spPr>
          <a:xfrm>
            <a:off x="10733760" y="40044960"/>
            <a:ext cx="10936080" cy="23000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pt-B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pt-BR" sz="1400" spc="-1" strike="noStrike">
                <a:solidFill>
                  <a:srgbClr val="000000"/>
                </a:solidFill>
                <a:latin typeface="Times New Roman"/>
              </a:rPr>
              <a:t>&lt;rodapé&gt;</a:t>
            </a:r>
            <a:endParaRPr b="0" lang="pt-BR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9" name="PlaceHolder 6"/>
          <p:cNvSpPr>
            <a:spLocks noGrp="1"/>
          </p:cNvSpPr>
          <p:nvPr>
            <p:ph type="sldNum" idx="30"/>
          </p:nvPr>
        </p:nvSpPr>
        <p:spPr>
          <a:xfrm>
            <a:off x="22885200" y="40044960"/>
            <a:ext cx="7290720" cy="23000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pt-BR" sz="4300" spc="-1" strike="noStrike">
                <a:solidFill>
                  <a:srgbClr val="888888"/>
                </a:solidFill>
                <a:latin typeface="Calibri"/>
                <a:ea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04303D67-5170-4CFF-983B-D77D26F339F4}" type="slidenum">
              <a:rPr b="0" lang="pt-BR" sz="4300" spc="-1" strike="noStrike">
                <a:solidFill>
                  <a:srgbClr val="888888"/>
                </a:solidFill>
                <a:latin typeface="Calibri"/>
                <a:ea typeface="Calibri"/>
              </a:rPr>
              <a:t>&lt;número&gt;</a:t>
            </a:fld>
            <a:endParaRPr b="0" lang="pt-BR" sz="43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7" r:id="rId2"/>
  </p:sldLayoutIdLst>
</p:sldMaster>
</file>

<file path=ppt/slideMasters/slideMaster1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2232000" y="2880360"/>
            <a:ext cx="10450800" cy="100810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rmAutofit/>
          </a:bodyPr>
          <a:p>
            <a:pPr indent="0">
              <a:buNone/>
            </a:pPr>
            <a:r>
              <a:rPr b="0" lang="pt-BR" sz="11300" spc="-1" strike="noStrike">
                <a:solidFill>
                  <a:srgbClr val="000000"/>
                </a:solidFill>
                <a:latin typeface="Arial"/>
              </a:rPr>
              <a:t>Clique para editar o formato do texto do título</a:t>
            </a:r>
            <a:endParaRPr b="0" lang="pt-BR" sz="113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1" name="PlaceHolder 2"/>
          <p:cNvSpPr>
            <a:spLocks noGrp="1"/>
          </p:cNvSpPr>
          <p:nvPr>
            <p:ph type="body"/>
          </p:nvPr>
        </p:nvSpPr>
        <p:spPr>
          <a:xfrm>
            <a:off x="13776120" y="6220800"/>
            <a:ext cx="16404120" cy="30703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pc="-1" strike="noStrike">
                <a:solidFill>
                  <a:srgbClr val="000000"/>
                </a:solidFill>
                <a:latin typeface="Arial"/>
              </a:rPr>
              <a:t>Clique para editar o formato de texto dos tópicos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1800" spc="-1" strike="noStrike">
                <a:solidFill>
                  <a:srgbClr val="000000"/>
                </a:solidFill>
                <a:latin typeface="Arial"/>
              </a:rPr>
              <a:t>2.º nível de tópicos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pc="-1" strike="noStrike">
                <a:solidFill>
                  <a:srgbClr val="000000"/>
                </a:solidFill>
                <a:latin typeface="Arial"/>
              </a:rPr>
              <a:t>3.º nível de tópicos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1800" spc="-1" strike="noStrike">
                <a:solidFill>
                  <a:srgbClr val="000000"/>
                </a:solidFill>
                <a:latin typeface="Arial"/>
              </a:rPr>
              <a:t>4.º nível de tópicos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pc="-1" strike="noStrike">
                <a:solidFill>
                  <a:srgbClr val="000000"/>
                </a:solidFill>
                <a:latin typeface="Arial"/>
              </a:rPr>
              <a:t>5.º nível de tópicos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pc="-1" strike="noStrike">
                <a:solidFill>
                  <a:srgbClr val="000000"/>
                </a:solidFill>
                <a:latin typeface="Arial"/>
              </a:rPr>
              <a:t>6.º nível de tópicos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pc="-1" strike="noStrike">
                <a:solidFill>
                  <a:srgbClr val="000000"/>
                </a:solidFill>
                <a:latin typeface="Arial"/>
              </a:rPr>
              <a:t>7.º nível de tópicos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2" name="PlaceHolder 3"/>
          <p:cNvSpPr>
            <a:spLocks noGrp="1"/>
          </p:cNvSpPr>
          <p:nvPr>
            <p:ph type="body"/>
          </p:nvPr>
        </p:nvSpPr>
        <p:spPr>
          <a:xfrm>
            <a:off x="2232000" y="12961440"/>
            <a:ext cx="10450800" cy="24012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5700" spc="-1" strike="noStrike">
                <a:solidFill>
                  <a:srgbClr val="000000"/>
                </a:solidFill>
                <a:latin typeface="Arial"/>
              </a:rPr>
              <a:t>Clique para editar o formato de texto dos tópicos</a:t>
            </a:r>
            <a:endParaRPr b="0" lang="pt-BR" sz="57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5700" spc="-1" strike="noStrike">
                <a:solidFill>
                  <a:srgbClr val="000000"/>
                </a:solidFill>
                <a:latin typeface="Arial"/>
              </a:rPr>
              <a:t>2.º nível de tópicos</a:t>
            </a:r>
            <a:endParaRPr b="0" lang="pt-BR" sz="57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5700" spc="-1" strike="noStrike">
                <a:solidFill>
                  <a:srgbClr val="000000"/>
                </a:solidFill>
                <a:latin typeface="Arial"/>
              </a:rPr>
              <a:t>3.º nível de tópicos</a:t>
            </a:r>
            <a:endParaRPr b="0" lang="pt-BR" sz="57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5700" spc="-1" strike="noStrike">
                <a:solidFill>
                  <a:srgbClr val="000000"/>
                </a:solidFill>
                <a:latin typeface="Arial"/>
              </a:rPr>
              <a:t>4.º nível de tópicos</a:t>
            </a:r>
            <a:endParaRPr b="0" lang="pt-BR" sz="57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5700" spc="-1" strike="noStrike">
                <a:solidFill>
                  <a:srgbClr val="000000"/>
                </a:solidFill>
                <a:latin typeface="Arial"/>
              </a:rPr>
              <a:t>5.º nível de tópicos</a:t>
            </a:r>
            <a:endParaRPr b="0" lang="pt-BR" sz="57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5700" spc="-1" strike="noStrike">
                <a:solidFill>
                  <a:srgbClr val="000000"/>
                </a:solidFill>
                <a:latin typeface="Arial"/>
              </a:rPr>
              <a:t>6.º nível de tópicos</a:t>
            </a:r>
            <a:endParaRPr b="0" lang="pt-BR" sz="57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5700" spc="-1" strike="noStrike">
                <a:solidFill>
                  <a:srgbClr val="000000"/>
                </a:solidFill>
                <a:latin typeface="Arial"/>
              </a:rPr>
              <a:t>7.º nível de tópicos</a:t>
            </a:r>
            <a:endParaRPr b="0" lang="pt-BR" sz="57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3" name="PlaceHolder 4"/>
          <p:cNvSpPr>
            <a:spLocks noGrp="1"/>
          </p:cNvSpPr>
          <p:nvPr>
            <p:ph type="dt" idx="31"/>
          </p:nvPr>
        </p:nvSpPr>
        <p:spPr>
          <a:xfrm>
            <a:off x="2227680" y="40044960"/>
            <a:ext cx="7290720" cy="23000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pt-B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pt-BR" sz="1400" spc="-1" strike="noStrike">
                <a:solidFill>
                  <a:srgbClr val="000000"/>
                </a:solidFill>
                <a:latin typeface="Times New Roman"/>
              </a:rPr>
              <a:t>&lt;data/hora&gt;</a:t>
            </a:r>
            <a:endParaRPr b="0" lang="pt-BR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4" name="PlaceHolder 5"/>
          <p:cNvSpPr>
            <a:spLocks noGrp="1"/>
          </p:cNvSpPr>
          <p:nvPr>
            <p:ph type="ftr" idx="32"/>
          </p:nvPr>
        </p:nvSpPr>
        <p:spPr>
          <a:xfrm>
            <a:off x="10733760" y="40044960"/>
            <a:ext cx="10936080" cy="23000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pt-B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pt-BR" sz="1400" spc="-1" strike="noStrike">
                <a:solidFill>
                  <a:srgbClr val="000000"/>
                </a:solidFill>
                <a:latin typeface="Times New Roman"/>
              </a:rPr>
              <a:t>&lt;rodapé&gt;</a:t>
            </a:r>
            <a:endParaRPr b="0" lang="pt-BR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5" name="PlaceHolder 6"/>
          <p:cNvSpPr>
            <a:spLocks noGrp="1"/>
          </p:cNvSpPr>
          <p:nvPr>
            <p:ph type="sldNum" idx="33"/>
          </p:nvPr>
        </p:nvSpPr>
        <p:spPr>
          <a:xfrm>
            <a:off x="22885200" y="40044960"/>
            <a:ext cx="7290720" cy="23000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pt-BR" sz="4300" spc="-1" strike="noStrike">
                <a:solidFill>
                  <a:srgbClr val="888888"/>
                </a:solidFill>
                <a:latin typeface="Calibri"/>
                <a:ea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CC574E21-56ED-4A73-8E8B-10E22AE5C4A4}" type="slidenum">
              <a:rPr b="0" lang="pt-BR" sz="4300" spc="-1" strike="noStrike">
                <a:solidFill>
                  <a:srgbClr val="888888"/>
                </a:solidFill>
                <a:latin typeface="Calibri"/>
                <a:ea typeface="Calibri"/>
              </a:rPr>
              <a:t>&lt;número&gt;</a:t>
            </a:fld>
            <a:endParaRPr b="0" lang="pt-BR" sz="43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9" r:id="rId2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2227680" y="2300400"/>
            <a:ext cx="27948240" cy="83505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rmAutofit/>
          </a:bodyPr>
          <a:p>
            <a:pPr indent="0">
              <a:buNone/>
            </a:pPr>
            <a:r>
              <a:rPr b="0" lang="pt-BR" sz="15600" spc="-1" strike="noStrike">
                <a:solidFill>
                  <a:srgbClr val="000000"/>
                </a:solidFill>
                <a:latin typeface="Arial"/>
              </a:rPr>
              <a:t>Clique para editar o formato do texto do título</a:t>
            </a:r>
            <a:endParaRPr b="0" lang="pt-BR" sz="15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 rot="5400000">
            <a:off x="2495520" y="11233440"/>
            <a:ext cx="27412920" cy="279482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9900" spc="-1" strike="noStrike">
                <a:solidFill>
                  <a:srgbClr val="000000"/>
                </a:solidFill>
                <a:latin typeface="Arial"/>
              </a:rPr>
              <a:t>Clique para editar o formato de texto dos tópicos</a:t>
            </a:r>
            <a:endParaRPr b="0" lang="pt-BR" sz="99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9900" spc="-1" strike="noStrike">
                <a:solidFill>
                  <a:srgbClr val="000000"/>
                </a:solidFill>
                <a:latin typeface="Arial"/>
              </a:rPr>
              <a:t>2.º nível de tópicos</a:t>
            </a:r>
            <a:endParaRPr b="0" lang="pt-BR" sz="99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9900" spc="-1" strike="noStrike">
                <a:solidFill>
                  <a:srgbClr val="000000"/>
                </a:solidFill>
                <a:latin typeface="Arial"/>
              </a:rPr>
              <a:t>3.º nível de tópicos</a:t>
            </a:r>
            <a:endParaRPr b="0" lang="pt-BR" sz="99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9900" spc="-1" strike="noStrike">
                <a:solidFill>
                  <a:srgbClr val="000000"/>
                </a:solidFill>
                <a:latin typeface="Arial"/>
              </a:rPr>
              <a:t>4.º nível de tópicos</a:t>
            </a:r>
            <a:endParaRPr b="0" lang="pt-BR" sz="99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9900" spc="-1" strike="noStrike">
                <a:solidFill>
                  <a:srgbClr val="000000"/>
                </a:solidFill>
                <a:latin typeface="Arial"/>
              </a:rPr>
              <a:t>5.º nível de tópicos</a:t>
            </a:r>
            <a:endParaRPr b="0" lang="pt-BR" sz="99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9900" spc="-1" strike="noStrike">
                <a:solidFill>
                  <a:srgbClr val="000000"/>
                </a:solidFill>
                <a:latin typeface="Arial"/>
              </a:rPr>
              <a:t>6.º nível de tópicos</a:t>
            </a:r>
            <a:endParaRPr b="0" lang="pt-BR" sz="99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9900" spc="-1" strike="noStrike">
                <a:solidFill>
                  <a:srgbClr val="000000"/>
                </a:solidFill>
                <a:latin typeface="Arial"/>
              </a:rPr>
              <a:t>7.º nível de tópicos</a:t>
            </a:r>
            <a:endParaRPr b="0" lang="pt-BR" sz="99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3"/>
          <p:cNvSpPr>
            <a:spLocks noGrp="1"/>
          </p:cNvSpPr>
          <p:nvPr>
            <p:ph type="dt" idx="4"/>
          </p:nvPr>
        </p:nvSpPr>
        <p:spPr>
          <a:xfrm>
            <a:off x="2227680" y="40044960"/>
            <a:ext cx="7290720" cy="23000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pt-B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pt-BR" sz="1400" spc="-1" strike="noStrike">
                <a:solidFill>
                  <a:srgbClr val="000000"/>
                </a:solidFill>
                <a:latin typeface="Times New Roman"/>
              </a:rPr>
              <a:t>&lt;data/hora&gt;</a:t>
            </a:r>
            <a:endParaRPr b="0" lang="pt-BR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0" name="PlaceHolder 4"/>
          <p:cNvSpPr>
            <a:spLocks noGrp="1"/>
          </p:cNvSpPr>
          <p:nvPr>
            <p:ph type="ftr" idx="5"/>
          </p:nvPr>
        </p:nvSpPr>
        <p:spPr>
          <a:xfrm>
            <a:off x="10733760" y="40044960"/>
            <a:ext cx="10936080" cy="23000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pt-B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pt-BR" sz="1400" spc="-1" strike="noStrike">
                <a:solidFill>
                  <a:srgbClr val="000000"/>
                </a:solidFill>
                <a:latin typeface="Times New Roman"/>
              </a:rPr>
              <a:t>&lt;rodapé&gt;</a:t>
            </a:r>
            <a:endParaRPr b="0" lang="pt-BR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1" name="PlaceHolder 5"/>
          <p:cNvSpPr>
            <a:spLocks noGrp="1"/>
          </p:cNvSpPr>
          <p:nvPr>
            <p:ph type="sldNum" idx="6"/>
          </p:nvPr>
        </p:nvSpPr>
        <p:spPr>
          <a:xfrm>
            <a:off x="22885200" y="40044960"/>
            <a:ext cx="7290720" cy="23000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pt-BR" sz="4300" spc="-1" strike="noStrike">
                <a:solidFill>
                  <a:srgbClr val="888888"/>
                </a:solidFill>
                <a:latin typeface="Calibri"/>
                <a:ea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5FCF5D24-C8E4-4077-992C-31DD1A6DF4FF}" type="slidenum">
              <a:rPr b="0" lang="pt-BR" sz="4300" spc="-1" strike="noStrike">
                <a:solidFill>
                  <a:srgbClr val="888888"/>
                </a:solidFill>
                <a:latin typeface="Calibri"/>
                <a:ea typeface="Calibri"/>
              </a:rPr>
              <a:t>&lt;número&gt;</a:t>
            </a:fld>
            <a:endParaRPr b="0" lang="pt-BR" sz="43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1" r:id="rId2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 rot="5400000">
            <a:off x="8375400" y="17114040"/>
            <a:ext cx="36614160" cy="69868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rmAutofit/>
          </a:bodyPr>
          <a:p>
            <a:pPr indent="0">
              <a:buNone/>
            </a:pPr>
            <a:r>
              <a:rPr b="0" lang="pt-BR" sz="15600" spc="-1" strike="noStrike">
                <a:solidFill>
                  <a:srgbClr val="000000"/>
                </a:solidFill>
                <a:latin typeface="Arial"/>
              </a:rPr>
              <a:t>Clique para editar o formato do texto do título</a:t>
            </a:r>
            <a:endParaRPr b="0" lang="pt-BR" sz="15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 type="body"/>
          </p:nvPr>
        </p:nvSpPr>
        <p:spPr>
          <a:xfrm rot="5400000">
            <a:off x="-5801040" y="10329120"/>
            <a:ext cx="36614160" cy="20556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9900" spc="-1" strike="noStrike">
                <a:solidFill>
                  <a:srgbClr val="000000"/>
                </a:solidFill>
                <a:latin typeface="Arial"/>
              </a:rPr>
              <a:t>Clique para editar o formato de texto dos tópicos</a:t>
            </a:r>
            <a:endParaRPr b="0" lang="pt-BR" sz="99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9900" spc="-1" strike="noStrike">
                <a:solidFill>
                  <a:srgbClr val="000000"/>
                </a:solidFill>
                <a:latin typeface="Arial"/>
              </a:rPr>
              <a:t>2.º nível de tópicos</a:t>
            </a:r>
            <a:endParaRPr b="0" lang="pt-BR" sz="99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9900" spc="-1" strike="noStrike">
                <a:solidFill>
                  <a:srgbClr val="000000"/>
                </a:solidFill>
                <a:latin typeface="Arial"/>
              </a:rPr>
              <a:t>3.º nível de tópicos</a:t>
            </a:r>
            <a:endParaRPr b="0" lang="pt-BR" sz="99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9900" spc="-1" strike="noStrike">
                <a:solidFill>
                  <a:srgbClr val="000000"/>
                </a:solidFill>
                <a:latin typeface="Arial"/>
              </a:rPr>
              <a:t>4.º nível de tópicos</a:t>
            </a:r>
            <a:endParaRPr b="0" lang="pt-BR" sz="99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9900" spc="-1" strike="noStrike">
                <a:solidFill>
                  <a:srgbClr val="000000"/>
                </a:solidFill>
                <a:latin typeface="Arial"/>
              </a:rPr>
              <a:t>5.º nível de tópicos</a:t>
            </a:r>
            <a:endParaRPr b="0" lang="pt-BR" sz="99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9900" spc="-1" strike="noStrike">
                <a:solidFill>
                  <a:srgbClr val="000000"/>
                </a:solidFill>
                <a:latin typeface="Arial"/>
              </a:rPr>
              <a:t>6.º nível de tópicos</a:t>
            </a:r>
            <a:endParaRPr b="0" lang="pt-BR" sz="99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9900" spc="-1" strike="noStrike">
                <a:solidFill>
                  <a:srgbClr val="000000"/>
                </a:solidFill>
                <a:latin typeface="Arial"/>
              </a:rPr>
              <a:t>7.º nível de tópicos</a:t>
            </a:r>
            <a:endParaRPr b="0" lang="pt-BR" sz="99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" name="PlaceHolder 3"/>
          <p:cNvSpPr>
            <a:spLocks noGrp="1"/>
          </p:cNvSpPr>
          <p:nvPr>
            <p:ph type="dt" idx="7"/>
          </p:nvPr>
        </p:nvSpPr>
        <p:spPr>
          <a:xfrm>
            <a:off x="2227680" y="40044960"/>
            <a:ext cx="7290720" cy="23000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pt-B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pt-BR" sz="1400" spc="-1" strike="noStrike">
                <a:solidFill>
                  <a:srgbClr val="000000"/>
                </a:solidFill>
                <a:latin typeface="Times New Roman"/>
              </a:rPr>
              <a:t>&lt;data/hora&gt;</a:t>
            </a:r>
            <a:endParaRPr b="0" lang="pt-BR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5" name="PlaceHolder 4"/>
          <p:cNvSpPr>
            <a:spLocks noGrp="1"/>
          </p:cNvSpPr>
          <p:nvPr>
            <p:ph type="ftr" idx="8"/>
          </p:nvPr>
        </p:nvSpPr>
        <p:spPr>
          <a:xfrm>
            <a:off x="10733760" y="40044960"/>
            <a:ext cx="10936080" cy="23000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pt-B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pt-BR" sz="1400" spc="-1" strike="noStrike">
                <a:solidFill>
                  <a:srgbClr val="000000"/>
                </a:solidFill>
                <a:latin typeface="Times New Roman"/>
              </a:rPr>
              <a:t>&lt;rodapé&gt;</a:t>
            </a:r>
            <a:endParaRPr b="0" lang="pt-BR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6" name="PlaceHolder 5"/>
          <p:cNvSpPr>
            <a:spLocks noGrp="1"/>
          </p:cNvSpPr>
          <p:nvPr>
            <p:ph type="sldNum" idx="9"/>
          </p:nvPr>
        </p:nvSpPr>
        <p:spPr>
          <a:xfrm>
            <a:off x="22885200" y="40044960"/>
            <a:ext cx="7290720" cy="23000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pt-BR" sz="4300" spc="-1" strike="noStrike">
                <a:solidFill>
                  <a:srgbClr val="888888"/>
                </a:solidFill>
                <a:latin typeface="Calibri"/>
                <a:ea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F0D4C4F6-E42D-4BCF-8353-FDB9E3CD5C8B}" type="slidenum">
              <a:rPr b="0" lang="pt-BR" sz="4300" spc="-1" strike="noStrike">
                <a:solidFill>
                  <a:srgbClr val="888888"/>
                </a:solidFill>
                <a:latin typeface="Calibri"/>
                <a:ea typeface="Calibri"/>
              </a:rPr>
              <a:t>&lt;número&gt;</a:t>
            </a:fld>
            <a:endParaRPr b="0" lang="pt-BR" sz="43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3" r:id="rId2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2227680" y="2300400"/>
            <a:ext cx="27948240" cy="83505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rmAutofit/>
          </a:bodyPr>
          <a:p>
            <a:pPr indent="0">
              <a:buNone/>
            </a:pPr>
            <a:r>
              <a:rPr b="0" lang="pt-BR" sz="15600" spc="-1" strike="noStrike">
                <a:solidFill>
                  <a:srgbClr val="000000"/>
                </a:solidFill>
                <a:latin typeface="Arial"/>
              </a:rPr>
              <a:t>Clique para editar o formato do texto do título</a:t>
            </a:r>
            <a:endParaRPr b="0" lang="pt-BR" sz="15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" name="PlaceHolder 2"/>
          <p:cNvSpPr>
            <a:spLocks noGrp="1"/>
          </p:cNvSpPr>
          <p:nvPr>
            <p:ph type="body"/>
          </p:nvPr>
        </p:nvSpPr>
        <p:spPr>
          <a:xfrm>
            <a:off x="2227680" y="11501280"/>
            <a:ext cx="27948240" cy="274129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9900" spc="-1" strike="noStrike">
                <a:solidFill>
                  <a:srgbClr val="000000"/>
                </a:solidFill>
                <a:latin typeface="Arial"/>
              </a:rPr>
              <a:t>Clique para editar o formato de texto dos tópicos</a:t>
            </a:r>
            <a:endParaRPr b="0" lang="pt-BR" sz="99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9900" spc="-1" strike="noStrike">
                <a:solidFill>
                  <a:srgbClr val="000000"/>
                </a:solidFill>
                <a:latin typeface="Arial"/>
              </a:rPr>
              <a:t>2.º nível de tópicos</a:t>
            </a:r>
            <a:endParaRPr b="0" lang="pt-BR" sz="99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9900" spc="-1" strike="noStrike">
                <a:solidFill>
                  <a:srgbClr val="000000"/>
                </a:solidFill>
                <a:latin typeface="Arial"/>
              </a:rPr>
              <a:t>3.º nível de tópicos</a:t>
            </a:r>
            <a:endParaRPr b="0" lang="pt-BR" sz="99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9900" spc="-1" strike="noStrike">
                <a:solidFill>
                  <a:srgbClr val="000000"/>
                </a:solidFill>
                <a:latin typeface="Arial"/>
              </a:rPr>
              <a:t>4.º nível de tópicos</a:t>
            </a:r>
            <a:endParaRPr b="0" lang="pt-BR" sz="99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9900" spc="-1" strike="noStrike">
                <a:solidFill>
                  <a:srgbClr val="000000"/>
                </a:solidFill>
                <a:latin typeface="Arial"/>
              </a:rPr>
              <a:t>5.º nível de tópicos</a:t>
            </a:r>
            <a:endParaRPr b="0" lang="pt-BR" sz="99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9900" spc="-1" strike="noStrike">
                <a:solidFill>
                  <a:srgbClr val="000000"/>
                </a:solidFill>
                <a:latin typeface="Arial"/>
              </a:rPr>
              <a:t>6.º nível de tópicos</a:t>
            </a:r>
            <a:endParaRPr b="0" lang="pt-BR" sz="99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9900" spc="-1" strike="noStrike">
                <a:solidFill>
                  <a:srgbClr val="000000"/>
                </a:solidFill>
                <a:latin typeface="Arial"/>
              </a:rPr>
              <a:t>7.º nível de tópicos</a:t>
            </a:r>
            <a:endParaRPr b="0" lang="pt-BR" sz="99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" name="PlaceHolder 3"/>
          <p:cNvSpPr>
            <a:spLocks noGrp="1"/>
          </p:cNvSpPr>
          <p:nvPr>
            <p:ph type="dt" idx="10"/>
          </p:nvPr>
        </p:nvSpPr>
        <p:spPr>
          <a:xfrm>
            <a:off x="2227680" y="40044960"/>
            <a:ext cx="7290720" cy="23000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pt-B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pt-BR" sz="1400" spc="-1" strike="noStrike">
                <a:solidFill>
                  <a:srgbClr val="000000"/>
                </a:solidFill>
                <a:latin typeface="Times New Roman"/>
              </a:rPr>
              <a:t>&lt;data/hora&gt;</a:t>
            </a:r>
            <a:endParaRPr b="0" lang="pt-BR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0" name="PlaceHolder 4"/>
          <p:cNvSpPr>
            <a:spLocks noGrp="1"/>
          </p:cNvSpPr>
          <p:nvPr>
            <p:ph type="ftr" idx="11"/>
          </p:nvPr>
        </p:nvSpPr>
        <p:spPr>
          <a:xfrm>
            <a:off x="10733760" y="40044960"/>
            <a:ext cx="10936080" cy="23000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pt-B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pt-BR" sz="1400" spc="-1" strike="noStrike">
                <a:solidFill>
                  <a:srgbClr val="000000"/>
                </a:solidFill>
                <a:latin typeface="Times New Roman"/>
              </a:rPr>
              <a:t>&lt;rodapé&gt;</a:t>
            </a:r>
            <a:endParaRPr b="0" lang="pt-BR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1" name="PlaceHolder 5"/>
          <p:cNvSpPr>
            <a:spLocks noGrp="1"/>
          </p:cNvSpPr>
          <p:nvPr>
            <p:ph type="sldNum" idx="12"/>
          </p:nvPr>
        </p:nvSpPr>
        <p:spPr>
          <a:xfrm>
            <a:off x="22885200" y="40044960"/>
            <a:ext cx="7290720" cy="23000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pt-BR" sz="4300" spc="-1" strike="noStrike">
                <a:solidFill>
                  <a:srgbClr val="888888"/>
                </a:solidFill>
                <a:latin typeface="Calibri"/>
                <a:ea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001E7B6B-9044-449A-8235-94D20CB10732}" type="slidenum">
              <a:rPr b="0" lang="pt-BR" sz="4300" spc="-1" strike="noStrike">
                <a:solidFill>
                  <a:srgbClr val="888888"/>
                </a:solidFill>
                <a:latin typeface="Calibri"/>
                <a:ea typeface="Calibri"/>
              </a:rPr>
              <a:t>&lt;número&gt;</a:t>
            </a:fld>
            <a:endParaRPr b="0" lang="pt-BR" sz="43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5" r:id="rId2"/>
  </p:sldLayoutIdLst>
</p:sldMaster>
</file>

<file path=ppt/slideMasters/slideMaster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2210760" y="10771200"/>
            <a:ext cx="27948240" cy="179719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rmAutofit/>
          </a:bodyPr>
          <a:p>
            <a:pPr indent="0">
              <a:buNone/>
            </a:pPr>
            <a:r>
              <a:rPr b="0" lang="pt-BR" sz="21300" spc="-1" strike="noStrike">
                <a:solidFill>
                  <a:srgbClr val="000000"/>
                </a:solidFill>
                <a:latin typeface="Arial"/>
              </a:rPr>
              <a:t>Clique para editar o formato do texto do título</a:t>
            </a:r>
            <a:endParaRPr b="0" lang="pt-BR" sz="213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2210760" y="28913760"/>
            <a:ext cx="27948240" cy="9450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 fontScale="97516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8500" spc="-1" strike="noStrike">
                <a:solidFill>
                  <a:srgbClr val="000000"/>
                </a:solidFill>
                <a:latin typeface="Arial"/>
              </a:rPr>
              <a:t>Clique para editar o formato de texto dos tópicos</a:t>
            </a:r>
            <a:endParaRPr b="0" lang="pt-BR" sz="85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8500" spc="-1" strike="noStrike">
                <a:solidFill>
                  <a:srgbClr val="000000"/>
                </a:solidFill>
                <a:latin typeface="Arial"/>
              </a:rPr>
              <a:t>2.º nível de tópicos</a:t>
            </a:r>
            <a:endParaRPr b="0" lang="pt-BR" sz="85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8500" spc="-1" strike="noStrike">
                <a:solidFill>
                  <a:srgbClr val="000000"/>
                </a:solidFill>
                <a:latin typeface="Arial"/>
              </a:rPr>
              <a:t>3.º nível de tópicos</a:t>
            </a:r>
            <a:endParaRPr b="0" lang="pt-BR" sz="85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8500" spc="-1" strike="noStrike">
                <a:solidFill>
                  <a:srgbClr val="000000"/>
                </a:solidFill>
                <a:latin typeface="Arial"/>
              </a:rPr>
              <a:t>4.º nível de tópicos</a:t>
            </a:r>
            <a:endParaRPr b="0" lang="pt-BR" sz="85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8500" spc="-1" strike="noStrike">
                <a:solidFill>
                  <a:srgbClr val="000000"/>
                </a:solidFill>
                <a:latin typeface="Arial"/>
              </a:rPr>
              <a:t>5.º nível de tópicos</a:t>
            </a:r>
            <a:endParaRPr b="0" lang="pt-BR" sz="85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8500" spc="-1" strike="noStrike">
                <a:solidFill>
                  <a:srgbClr val="000000"/>
                </a:solidFill>
                <a:latin typeface="Arial"/>
              </a:rPr>
              <a:t>6.º nível de tópicos</a:t>
            </a:r>
            <a:endParaRPr b="0" lang="pt-BR" sz="85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8500" spc="-1" strike="noStrike">
                <a:solidFill>
                  <a:srgbClr val="000000"/>
                </a:solidFill>
                <a:latin typeface="Arial"/>
              </a:rPr>
              <a:t>7.º nível de tópicos</a:t>
            </a:r>
            <a:endParaRPr b="0" lang="pt-BR" sz="85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 type="dt" idx="13"/>
          </p:nvPr>
        </p:nvSpPr>
        <p:spPr>
          <a:xfrm>
            <a:off x="2227680" y="40044960"/>
            <a:ext cx="7290720" cy="23000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pt-B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pt-BR" sz="1400" spc="-1" strike="noStrike">
                <a:solidFill>
                  <a:srgbClr val="000000"/>
                </a:solidFill>
                <a:latin typeface="Times New Roman"/>
              </a:rPr>
              <a:t>&lt;data/hora&gt;</a:t>
            </a:r>
            <a:endParaRPr b="0" lang="pt-BR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7" name="PlaceHolder 4"/>
          <p:cNvSpPr>
            <a:spLocks noGrp="1"/>
          </p:cNvSpPr>
          <p:nvPr>
            <p:ph type="ftr" idx="14"/>
          </p:nvPr>
        </p:nvSpPr>
        <p:spPr>
          <a:xfrm>
            <a:off x="10733760" y="40044960"/>
            <a:ext cx="10936080" cy="23000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pt-B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pt-BR" sz="1400" spc="-1" strike="noStrike">
                <a:solidFill>
                  <a:srgbClr val="000000"/>
                </a:solidFill>
                <a:latin typeface="Times New Roman"/>
              </a:rPr>
              <a:t>&lt;rodapé&gt;</a:t>
            </a:r>
            <a:endParaRPr b="0" lang="pt-BR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8" name="PlaceHolder 5"/>
          <p:cNvSpPr>
            <a:spLocks noGrp="1"/>
          </p:cNvSpPr>
          <p:nvPr>
            <p:ph type="sldNum" idx="15"/>
          </p:nvPr>
        </p:nvSpPr>
        <p:spPr>
          <a:xfrm>
            <a:off x="22885200" y="40044960"/>
            <a:ext cx="7290720" cy="23000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pt-BR" sz="4300" spc="-1" strike="noStrike">
                <a:solidFill>
                  <a:srgbClr val="888888"/>
                </a:solidFill>
                <a:latin typeface="Calibri"/>
                <a:ea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9B8487E1-6BBC-4F93-946F-1CD6ED720BE0}" type="slidenum">
              <a:rPr b="0" lang="pt-BR" sz="4300" spc="-1" strike="noStrike">
                <a:solidFill>
                  <a:srgbClr val="888888"/>
                </a:solidFill>
                <a:latin typeface="Calibri"/>
                <a:ea typeface="Calibri"/>
              </a:rPr>
              <a:t>&lt;número&gt;</a:t>
            </a:fld>
            <a:endParaRPr b="0" lang="pt-BR" sz="43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7" r:id="rId2"/>
  </p:sldLayoutIdLst>
</p:sldMaster>
</file>

<file path=ppt/slideMasters/slideMaster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2227680" y="2300400"/>
            <a:ext cx="27948240" cy="83505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rmAutofit/>
          </a:bodyPr>
          <a:p>
            <a:pPr indent="0">
              <a:buNone/>
            </a:pPr>
            <a:r>
              <a:rPr b="0" lang="pt-BR" sz="15600" spc="-1" strike="noStrike">
                <a:solidFill>
                  <a:srgbClr val="000000"/>
                </a:solidFill>
                <a:latin typeface="Arial"/>
              </a:rPr>
              <a:t>Clique para editar o formato do texto do título</a:t>
            </a:r>
            <a:endParaRPr b="0" lang="pt-BR" sz="15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2227680" y="11501280"/>
            <a:ext cx="13771440" cy="274129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9900" spc="-1" strike="noStrike">
                <a:solidFill>
                  <a:srgbClr val="000000"/>
                </a:solidFill>
                <a:latin typeface="Arial"/>
              </a:rPr>
              <a:t>Clique para editar o formato de texto dos tópicos</a:t>
            </a:r>
            <a:endParaRPr b="0" lang="pt-BR" sz="99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9900" spc="-1" strike="noStrike">
                <a:solidFill>
                  <a:srgbClr val="000000"/>
                </a:solidFill>
                <a:latin typeface="Arial"/>
              </a:rPr>
              <a:t>2.º nível de tópicos</a:t>
            </a:r>
            <a:endParaRPr b="0" lang="pt-BR" sz="99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9900" spc="-1" strike="noStrike">
                <a:solidFill>
                  <a:srgbClr val="000000"/>
                </a:solidFill>
                <a:latin typeface="Arial"/>
              </a:rPr>
              <a:t>3.º nível de tópicos</a:t>
            </a:r>
            <a:endParaRPr b="0" lang="pt-BR" sz="99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9900" spc="-1" strike="noStrike">
                <a:solidFill>
                  <a:srgbClr val="000000"/>
                </a:solidFill>
                <a:latin typeface="Arial"/>
              </a:rPr>
              <a:t>4.º nível de tópicos</a:t>
            </a:r>
            <a:endParaRPr b="0" lang="pt-BR" sz="99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9900" spc="-1" strike="noStrike">
                <a:solidFill>
                  <a:srgbClr val="000000"/>
                </a:solidFill>
                <a:latin typeface="Arial"/>
              </a:rPr>
              <a:t>5.º nível de tópicos</a:t>
            </a:r>
            <a:endParaRPr b="0" lang="pt-BR" sz="99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9900" spc="-1" strike="noStrike">
                <a:solidFill>
                  <a:srgbClr val="000000"/>
                </a:solidFill>
                <a:latin typeface="Arial"/>
              </a:rPr>
              <a:t>6.º nível de tópicos</a:t>
            </a:r>
            <a:endParaRPr b="0" lang="pt-BR" sz="99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9900" spc="-1" strike="noStrike">
                <a:solidFill>
                  <a:srgbClr val="000000"/>
                </a:solidFill>
                <a:latin typeface="Arial"/>
              </a:rPr>
              <a:t>7.º nível de tópicos</a:t>
            </a:r>
            <a:endParaRPr b="0" lang="pt-BR" sz="99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16404480" y="11501280"/>
            <a:ext cx="13771440" cy="274129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9900" spc="-1" strike="noStrike">
                <a:solidFill>
                  <a:srgbClr val="000000"/>
                </a:solidFill>
                <a:latin typeface="Arial"/>
              </a:rPr>
              <a:t>Clique para editar o formato de texto dos tópicos</a:t>
            </a:r>
            <a:endParaRPr b="0" lang="pt-BR" sz="99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9900" spc="-1" strike="noStrike">
                <a:solidFill>
                  <a:srgbClr val="000000"/>
                </a:solidFill>
                <a:latin typeface="Arial"/>
              </a:rPr>
              <a:t>2.º nível de tópicos</a:t>
            </a:r>
            <a:endParaRPr b="0" lang="pt-BR" sz="99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9900" spc="-1" strike="noStrike">
                <a:solidFill>
                  <a:srgbClr val="000000"/>
                </a:solidFill>
                <a:latin typeface="Arial"/>
              </a:rPr>
              <a:t>3.º nível de tópicos</a:t>
            </a:r>
            <a:endParaRPr b="0" lang="pt-BR" sz="99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9900" spc="-1" strike="noStrike">
                <a:solidFill>
                  <a:srgbClr val="000000"/>
                </a:solidFill>
                <a:latin typeface="Arial"/>
              </a:rPr>
              <a:t>4.º nível de tópicos</a:t>
            </a:r>
            <a:endParaRPr b="0" lang="pt-BR" sz="99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9900" spc="-1" strike="noStrike">
                <a:solidFill>
                  <a:srgbClr val="000000"/>
                </a:solidFill>
                <a:latin typeface="Arial"/>
              </a:rPr>
              <a:t>5.º nível de tópicos</a:t>
            </a:r>
            <a:endParaRPr b="0" lang="pt-BR" sz="99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9900" spc="-1" strike="noStrike">
                <a:solidFill>
                  <a:srgbClr val="000000"/>
                </a:solidFill>
                <a:latin typeface="Arial"/>
              </a:rPr>
              <a:t>6.º nível de tópicos</a:t>
            </a:r>
            <a:endParaRPr b="0" lang="pt-BR" sz="99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9900" spc="-1" strike="noStrike">
                <a:solidFill>
                  <a:srgbClr val="000000"/>
                </a:solidFill>
                <a:latin typeface="Arial"/>
              </a:rPr>
              <a:t>7.º nível de tópicos</a:t>
            </a:r>
            <a:endParaRPr b="0" lang="pt-BR" sz="99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dt" idx="16"/>
          </p:nvPr>
        </p:nvSpPr>
        <p:spPr>
          <a:xfrm>
            <a:off x="2227680" y="40044960"/>
            <a:ext cx="7290720" cy="23000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pt-B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pt-BR" sz="1400" spc="-1" strike="noStrike">
                <a:solidFill>
                  <a:srgbClr val="000000"/>
                </a:solidFill>
                <a:latin typeface="Times New Roman"/>
              </a:rPr>
              <a:t>&lt;data/hora&gt;</a:t>
            </a:r>
            <a:endParaRPr b="0" lang="pt-BR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ftr" idx="17"/>
          </p:nvPr>
        </p:nvSpPr>
        <p:spPr>
          <a:xfrm>
            <a:off x="10733760" y="40044960"/>
            <a:ext cx="10936080" cy="23000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pt-B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pt-BR" sz="1400" spc="-1" strike="noStrike">
                <a:solidFill>
                  <a:srgbClr val="000000"/>
                </a:solidFill>
                <a:latin typeface="Times New Roman"/>
              </a:rPr>
              <a:t>&lt;rodapé&gt;</a:t>
            </a:r>
            <a:endParaRPr b="0" lang="pt-BR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4" name="PlaceHolder 6"/>
          <p:cNvSpPr>
            <a:spLocks noGrp="1"/>
          </p:cNvSpPr>
          <p:nvPr>
            <p:ph type="sldNum" idx="18"/>
          </p:nvPr>
        </p:nvSpPr>
        <p:spPr>
          <a:xfrm>
            <a:off x="22885200" y="40044960"/>
            <a:ext cx="7290720" cy="23000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pt-BR" sz="4300" spc="-1" strike="noStrike">
                <a:solidFill>
                  <a:srgbClr val="888888"/>
                </a:solidFill>
                <a:latin typeface="Calibri"/>
                <a:ea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BAE0F964-C611-4E2A-9258-E292A840647F}" type="slidenum">
              <a:rPr b="0" lang="pt-BR" sz="4300" spc="-1" strike="noStrike">
                <a:solidFill>
                  <a:srgbClr val="888888"/>
                </a:solidFill>
                <a:latin typeface="Calibri"/>
                <a:ea typeface="Calibri"/>
              </a:rPr>
              <a:t>&lt;número&gt;</a:t>
            </a:fld>
            <a:endParaRPr b="0" lang="pt-BR" sz="43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9" r:id="rId2"/>
  </p:sldLayoutIdLst>
</p:sldMaster>
</file>

<file path=ppt/slideMasters/slideMaster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2232000" y="2300400"/>
            <a:ext cx="27948240" cy="83505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rmAutofit/>
          </a:bodyPr>
          <a:p>
            <a:pPr indent="0">
              <a:buNone/>
            </a:pPr>
            <a:r>
              <a:rPr b="0" lang="pt-BR" sz="15600" spc="-1" strike="noStrike">
                <a:solidFill>
                  <a:srgbClr val="000000"/>
                </a:solidFill>
                <a:latin typeface="Arial"/>
              </a:rPr>
              <a:t>Clique para editar o formato do texto do título</a:t>
            </a:r>
            <a:endParaRPr b="0" lang="pt-BR" sz="15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2232000" y="10591200"/>
            <a:ext cx="13708080" cy="51901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rmAutofit fontScale="56228" lnSpcReduction="20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8500" spc="-1" strike="noStrike">
                <a:solidFill>
                  <a:srgbClr val="000000"/>
                </a:solidFill>
                <a:latin typeface="Arial"/>
              </a:rPr>
              <a:t>Clique para editar o formato de texto dos tópicos</a:t>
            </a:r>
            <a:endParaRPr b="0" lang="pt-BR" sz="85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8500" spc="-1" strike="noStrike">
                <a:solidFill>
                  <a:srgbClr val="000000"/>
                </a:solidFill>
                <a:latin typeface="Arial"/>
              </a:rPr>
              <a:t>2.º nível de tópicos</a:t>
            </a:r>
            <a:endParaRPr b="0" lang="pt-BR" sz="85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8500" spc="-1" strike="noStrike">
                <a:solidFill>
                  <a:srgbClr val="000000"/>
                </a:solidFill>
                <a:latin typeface="Arial"/>
              </a:rPr>
              <a:t>3.º nível de tópicos</a:t>
            </a:r>
            <a:endParaRPr b="0" lang="pt-BR" sz="85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8500" spc="-1" strike="noStrike">
                <a:solidFill>
                  <a:srgbClr val="000000"/>
                </a:solidFill>
                <a:latin typeface="Arial"/>
              </a:rPr>
              <a:t>4.º nível de tópicos</a:t>
            </a:r>
            <a:endParaRPr b="0" lang="pt-BR" sz="85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8500" spc="-1" strike="noStrike">
                <a:solidFill>
                  <a:srgbClr val="000000"/>
                </a:solidFill>
                <a:latin typeface="Arial"/>
              </a:rPr>
              <a:t>5.º nível de tópicos</a:t>
            </a:r>
            <a:endParaRPr b="0" lang="pt-BR" sz="85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8500" spc="-1" strike="noStrike">
                <a:solidFill>
                  <a:srgbClr val="000000"/>
                </a:solidFill>
                <a:latin typeface="Arial"/>
              </a:rPr>
              <a:t>6.º nível de tópicos</a:t>
            </a:r>
            <a:endParaRPr b="0" lang="pt-BR" sz="85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8500" spc="-1" strike="noStrike">
                <a:solidFill>
                  <a:srgbClr val="000000"/>
                </a:solidFill>
                <a:latin typeface="Arial"/>
              </a:rPr>
              <a:t>7.º nível de tópicos</a:t>
            </a:r>
            <a:endParaRPr b="0" lang="pt-BR" sz="85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" name="PlaceHolder 3"/>
          <p:cNvSpPr>
            <a:spLocks noGrp="1"/>
          </p:cNvSpPr>
          <p:nvPr>
            <p:ph type="body"/>
          </p:nvPr>
        </p:nvSpPr>
        <p:spPr>
          <a:xfrm>
            <a:off x="2232000" y="15782040"/>
            <a:ext cx="13708080" cy="232124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9900" spc="-1" strike="noStrike">
                <a:solidFill>
                  <a:srgbClr val="000000"/>
                </a:solidFill>
                <a:latin typeface="Arial"/>
              </a:rPr>
              <a:t>Clique para editar o formato de texto dos tópicos</a:t>
            </a:r>
            <a:endParaRPr b="0" lang="pt-BR" sz="99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9900" spc="-1" strike="noStrike">
                <a:solidFill>
                  <a:srgbClr val="000000"/>
                </a:solidFill>
                <a:latin typeface="Arial"/>
              </a:rPr>
              <a:t>2.º nível de tópicos</a:t>
            </a:r>
            <a:endParaRPr b="0" lang="pt-BR" sz="99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9900" spc="-1" strike="noStrike">
                <a:solidFill>
                  <a:srgbClr val="000000"/>
                </a:solidFill>
                <a:latin typeface="Arial"/>
              </a:rPr>
              <a:t>3.º nível de tópicos</a:t>
            </a:r>
            <a:endParaRPr b="0" lang="pt-BR" sz="99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9900" spc="-1" strike="noStrike">
                <a:solidFill>
                  <a:srgbClr val="000000"/>
                </a:solidFill>
                <a:latin typeface="Arial"/>
              </a:rPr>
              <a:t>4.º nível de tópicos</a:t>
            </a:r>
            <a:endParaRPr b="0" lang="pt-BR" sz="99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9900" spc="-1" strike="noStrike">
                <a:solidFill>
                  <a:srgbClr val="000000"/>
                </a:solidFill>
                <a:latin typeface="Arial"/>
              </a:rPr>
              <a:t>5.º nível de tópicos</a:t>
            </a:r>
            <a:endParaRPr b="0" lang="pt-BR" sz="99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9900" spc="-1" strike="noStrike">
                <a:solidFill>
                  <a:srgbClr val="000000"/>
                </a:solidFill>
                <a:latin typeface="Arial"/>
              </a:rPr>
              <a:t>6.º nível de tópicos</a:t>
            </a:r>
            <a:endParaRPr b="0" lang="pt-BR" sz="99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9900" spc="-1" strike="noStrike">
                <a:solidFill>
                  <a:srgbClr val="000000"/>
                </a:solidFill>
                <a:latin typeface="Arial"/>
              </a:rPr>
              <a:t>7.º nível de tópicos</a:t>
            </a:r>
            <a:endParaRPr b="0" lang="pt-BR" sz="99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" name="PlaceHolder 4"/>
          <p:cNvSpPr>
            <a:spLocks noGrp="1"/>
          </p:cNvSpPr>
          <p:nvPr>
            <p:ph type="body"/>
          </p:nvPr>
        </p:nvSpPr>
        <p:spPr>
          <a:xfrm>
            <a:off x="16404480" y="10591200"/>
            <a:ext cx="13775760" cy="51901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rmAutofit fontScale="506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8500" spc="-1" strike="noStrike">
                <a:solidFill>
                  <a:srgbClr val="000000"/>
                </a:solidFill>
                <a:latin typeface="Arial"/>
              </a:rPr>
              <a:t>Clique para editar o formato de texto dos tópicos</a:t>
            </a:r>
            <a:endParaRPr b="0" lang="pt-BR" sz="85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8500" spc="-1" strike="noStrike">
                <a:solidFill>
                  <a:srgbClr val="000000"/>
                </a:solidFill>
                <a:latin typeface="Arial"/>
              </a:rPr>
              <a:t>2.º nível de tópicos</a:t>
            </a:r>
            <a:endParaRPr b="0" lang="pt-BR" sz="85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8500" spc="-1" strike="noStrike">
                <a:solidFill>
                  <a:srgbClr val="000000"/>
                </a:solidFill>
                <a:latin typeface="Arial"/>
              </a:rPr>
              <a:t>3.º nível de tópicos</a:t>
            </a:r>
            <a:endParaRPr b="0" lang="pt-BR" sz="85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8500" spc="-1" strike="noStrike">
                <a:solidFill>
                  <a:srgbClr val="000000"/>
                </a:solidFill>
                <a:latin typeface="Arial"/>
              </a:rPr>
              <a:t>4.º nível de tópicos</a:t>
            </a:r>
            <a:endParaRPr b="0" lang="pt-BR" sz="85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8500" spc="-1" strike="noStrike">
                <a:solidFill>
                  <a:srgbClr val="000000"/>
                </a:solidFill>
                <a:latin typeface="Arial"/>
              </a:rPr>
              <a:t>5.º nível de tópicos</a:t>
            </a:r>
            <a:endParaRPr b="0" lang="pt-BR" sz="85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8500" spc="-1" strike="noStrike">
                <a:solidFill>
                  <a:srgbClr val="000000"/>
                </a:solidFill>
                <a:latin typeface="Arial"/>
              </a:rPr>
              <a:t>6.º nível de tópicos</a:t>
            </a:r>
            <a:endParaRPr b="0" lang="pt-BR" sz="85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8500" spc="-1" strike="noStrike">
                <a:solidFill>
                  <a:srgbClr val="000000"/>
                </a:solidFill>
                <a:latin typeface="Arial"/>
              </a:rPr>
              <a:t>7.º nível de tópicos</a:t>
            </a:r>
            <a:endParaRPr b="0" lang="pt-BR" sz="85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" name="PlaceHolder 5"/>
          <p:cNvSpPr>
            <a:spLocks noGrp="1"/>
          </p:cNvSpPr>
          <p:nvPr>
            <p:ph type="body"/>
          </p:nvPr>
        </p:nvSpPr>
        <p:spPr>
          <a:xfrm>
            <a:off x="16404480" y="15782040"/>
            <a:ext cx="13775760" cy="232124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9900" spc="-1" strike="noStrike">
                <a:solidFill>
                  <a:srgbClr val="000000"/>
                </a:solidFill>
                <a:latin typeface="Arial"/>
              </a:rPr>
              <a:t>Clique para editar o formato de texto dos tópicos</a:t>
            </a:r>
            <a:endParaRPr b="0" lang="pt-BR" sz="99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9900" spc="-1" strike="noStrike">
                <a:solidFill>
                  <a:srgbClr val="000000"/>
                </a:solidFill>
                <a:latin typeface="Arial"/>
              </a:rPr>
              <a:t>2.º nível de tópicos</a:t>
            </a:r>
            <a:endParaRPr b="0" lang="pt-BR" sz="99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9900" spc="-1" strike="noStrike">
                <a:solidFill>
                  <a:srgbClr val="000000"/>
                </a:solidFill>
                <a:latin typeface="Arial"/>
              </a:rPr>
              <a:t>3.º nível de tópicos</a:t>
            </a:r>
            <a:endParaRPr b="0" lang="pt-BR" sz="99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9900" spc="-1" strike="noStrike">
                <a:solidFill>
                  <a:srgbClr val="000000"/>
                </a:solidFill>
                <a:latin typeface="Arial"/>
              </a:rPr>
              <a:t>4.º nível de tópicos</a:t>
            </a:r>
            <a:endParaRPr b="0" lang="pt-BR" sz="99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9900" spc="-1" strike="noStrike">
                <a:solidFill>
                  <a:srgbClr val="000000"/>
                </a:solidFill>
                <a:latin typeface="Arial"/>
              </a:rPr>
              <a:t>5.º nível de tópicos</a:t>
            </a:r>
            <a:endParaRPr b="0" lang="pt-BR" sz="99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9900" spc="-1" strike="noStrike">
                <a:solidFill>
                  <a:srgbClr val="000000"/>
                </a:solidFill>
                <a:latin typeface="Arial"/>
              </a:rPr>
              <a:t>6.º nível de tópicos</a:t>
            </a:r>
            <a:endParaRPr b="0" lang="pt-BR" sz="99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9900" spc="-1" strike="noStrike">
                <a:solidFill>
                  <a:srgbClr val="000000"/>
                </a:solidFill>
                <a:latin typeface="Arial"/>
              </a:rPr>
              <a:t>7.º nível de tópicos</a:t>
            </a:r>
            <a:endParaRPr b="0" lang="pt-BR" sz="99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" name="PlaceHolder 6"/>
          <p:cNvSpPr>
            <a:spLocks noGrp="1"/>
          </p:cNvSpPr>
          <p:nvPr>
            <p:ph type="dt" idx="19"/>
          </p:nvPr>
        </p:nvSpPr>
        <p:spPr>
          <a:xfrm>
            <a:off x="2227680" y="40044960"/>
            <a:ext cx="7290720" cy="23000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pt-B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pt-BR" sz="1400" spc="-1" strike="noStrike">
                <a:solidFill>
                  <a:srgbClr val="000000"/>
                </a:solidFill>
                <a:latin typeface="Times New Roman"/>
              </a:rPr>
              <a:t>&lt;data/hora&gt;</a:t>
            </a:r>
            <a:endParaRPr b="0" lang="pt-BR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4" name="PlaceHolder 7"/>
          <p:cNvSpPr>
            <a:spLocks noGrp="1"/>
          </p:cNvSpPr>
          <p:nvPr>
            <p:ph type="ftr" idx="20"/>
          </p:nvPr>
        </p:nvSpPr>
        <p:spPr>
          <a:xfrm>
            <a:off x="10733760" y="40044960"/>
            <a:ext cx="10936080" cy="23000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pt-B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pt-BR" sz="1400" spc="-1" strike="noStrike">
                <a:solidFill>
                  <a:srgbClr val="000000"/>
                </a:solidFill>
                <a:latin typeface="Times New Roman"/>
              </a:rPr>
              <a:t>&lt;rodapé&gt;</a:t>
            </a:r>
            <a:endParaRPr b="0" lang="pt-BR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5" name="PlaceHolder 8"/>
          <p:cNvSpPr>
            <a:spLocks noGrp="1"/>
          </p:cNvSpPr>
          <p:nvPr>
            <p:ph type="sldNum" idx="21"/>
          </p:nvPr>
        </p:nvSpPr>
        <p:spPr>
          <a:xfrm>
            <a:off x="22885200" y="40044960"/>
            <a:ext cx="7290720" cy="23000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pt-BR" sz="4300" spc="-1" strike="noStrike">
                <a:solidFill>
                  <a:srgbClr val="888888"/>
                </a:solidFill>
                <a:latin typeface="Calibri"/>
                <a:ea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B9901F99-BDD9-4310-9A37-FAD7D2ACF9EB}" type="slidenum">
              <a:rPr b="0" lang="pt-BR" sz="4300" spc="-1" strike="noStrike">
                <a:solidFill>
                  <a:srgbClr val="888888"/>
                </a:solidFill>
                <a:latin typeface="Calibri"/>
                <a:ea typeface="Calibri"/>
              </a:rPr>
              <a:t>&lt;número&gt;</a:t>
            </a:fld>
            <a:endParaRPr b="0" lang="pt-BR" sz="43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1" r:id="rId2"/>
  </p:sldLayoutIdLst>
</p:sldMaster>
</file>

<file path=ppt/slideMasters/slideMaster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2227680" y="2300400"/>
            <a:ext cx="27948240" cy="83505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rmAutofit/>
          </a:bodyPr>
          <a:p>
            <a:pPr indent="0">
              <a:buNone/>
            </a:pPr>
            <a:r>
              <a:rPr b="0" lang="pt-BR" sz="15600" spc="-1" strike="noStrike">
                <a:solidFill>
                  <a:srgbClr val="000000"/>
                </a:solidFill>
                <a:latin typeface="Arial"/>
              </a:rPr>
              <a:t>Clique para editar o formato do texto do título</a:t>
            </a:r>
            <a:endParaRPr b="0" lang="pt-BR" sz="15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dt" idx="22"/>
          </p:nvPr>
        </p:nvSpPr>
        <p:spPr>
          <a:xfrm>
            <a:off x="2227680" y="40044960"/>
            <a:ext cx="7290720" cy="23000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pt-B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pt-BR" sz="1400" spc="-1" strike="noStrike">
                <a:solidFill>
                  <a:srgbClr val="000000"/>
                </a:solidFill>
                <a:latin typeface="Times New Roman"/>
              </a:rPr>
              <a:t>&lt;data/hora&gt;</a:t>
            </a:r>
            <a:endParaRPr b="0" lang="pt-BR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8" name="PlaceHolder 3"/>
          <p:cNvSpPr>
            <a:spLocks noGrp="1"/>
          </p:cNvSpPr>
          <p:nvPr>
            <p:ph type="ftr" idx="23"/>
          </p:nvPr>
        </p:nvSpPr>
        <p:spPr>
          <a:xfrm>
            <a:off x="10733760" y="40044960"/>
            <a:ext cx="10936080" cy="23000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pt-B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pt-BR" sz="1400" spc="-1" strike="noStrike">
                <a:solidFill>
                  <a:srgbClr val="000000"/>
                </a:solidFill>
                <a:latin typeface="Times New Roman"/>
              </a:rPr>
              <a:t>&lt;rodapé&gt;</a:t>
            </a:r>
            <a:endParaRPr b="0" lang="pt-BR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9" name="PlaceHolder 4"/>
          <p:cNvSpPr>
            <a:spLocks noGrp="1"/>
          </p:cNvSpPr>
          <p:nvPr>
            <p:ph type="sldNum" idx="24"/>
          </p:nvPr>
        </p:nvSpPr>
        <p:spPr>
          <a:xfrm>
            <a:off x="22885200" y="40044960"/>
            <a:ext cx="7290720" cy="23000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pt-BR" sz="4300" spc="-1" strike="noStrike">
                <a:solidFill>
                  <a:srgbClr val="888888"/>
                </a:solidFill>
                <a:latin typeface="Calibri"/>
                <a:ea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C1EE351F-A8FA-4B9C-8106-A53F85B91B35}" type="slidenum">
              <a:rPr b="0" lang="pt-BR" sz="4300" spc="-1" strike="noStrike">
                <a:solidFill>
                  <a:srgbClr val="888888"/>
                </a:solidFill>
                <a:latin typeface="Calibri"/>
                <a:ea typeface="Calibri"/>
              </a:rPr>
              <a:t>&lt;número&gt;</a:t>
            </a:fld>
            <a:endParaRPr b="0" lang="pt-BR" sz="43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3" r:id="rId2"/>
  </p:sldLayoutIdLst>
</p:sldMaster>
</file>

<file path=ppt/slideMasters/slideMaster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dt" idx="25"/>
          </p:nvPr>
        </p:nvSpPr>
        <p:spPr>
          <a:xfrm>
            <a:off x="2227680" y="40044960"/>
            <a:ext cx="7290720" cy="23000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pt-B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pt-BR" sz="1400" spc="-1" strike="noStrike">
                <a:solidFill>
                  <a:srgbClr val="000000"/>
                </a:solidFill>
                <a:latin typeface="Times New Roman"/>
              </a:rPr>
              <a:t>&lt;data/hora&gt;</a:t>
            </a:r>
            <a:endParaRPr b="0" lang="pt-BR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 type="ftr" idx="26"/>
          </p:nvPr>
        </p:nvSpPr>
        <p:spPr>
          <a:xfrm>
            <a:off x="10733760" y="40044960"/>
            <a:ext cx="10936080" cy="23000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pt-B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pt-BR" sz="1400" spc="-1" strike="noStrike">
                <a:solidFill>
                  <a:srgbClr val="000000"/>
                </a:solidFill>
                <a:latin typeface="Times New Roman"/>
              </a:rPr>
              <a:t>&lt;rodapé&gt;</a:t>
            </a:r>
            <a:endParaRPr b="0" lang="pt-BR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3" name="PlaceHolder 3"/>
          <p:cNvSpPr>
            <a:spLocks noGrp="1"/>
          </p:cNvSpPr>
          <p:nvPr>
            <p:ph type="sldNum" idx="27"/>
          </p:nvPr>
        </p:nvSpPr>
        <p:spPr>
          <a:xfrm>
            <a:off x="22885200" y="40044960"/>
            <a:ext cx="7290720" cy="23000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pt-BR" sz="4300" spc="-1" strike="noStrike">
                <a:solidFill>
                  <a:srgbClr val="888888"/>
                </a:solidFill>
                <a:latin typeface="Calibri"/>
                <a:ea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1276328A-E7E7-4504-9F16-68D4CC05C33F}" type="slidenum">
              <a:rPr b="0" lang="pt-BR" sz="4300" spc="-1" strike="noStrike">
                <a:solidFill>
                  <a:srgbClr val="888888"/>
                </a:solidFill>
                <a:latin typeface="Calibri"/>
                <a:ea typeface="Calibri"/>
              </a:rPr>
              <a:t>&lt;número&gt;</a:t>
            </a:fld>
            <a:endParaRPr b="0" lang="pt-BR" sz="43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5" r:id="rId2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jpeg"/><Relationship Id="rId3" Type="http://schemas.openxmlformats.org/officeDocument/2006/relationships/image" Target="../media/image2.jpeg"/><Relationship Id="rId4" Type="http://schemas.openxmlformats.org/officeDocument/2006/relationships/image" Target="../media/image3.png"/><Relationship Id="rId5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Google Shape;84;p1" descr=""/>
          <p:cNvPicPr/>
          <p:nvPr/>
        </p:nvPicPr>
        <p:blipFill>
          <a:blip r:embed="rId1"/>
          <a:stretch/>
        </p:blipFill>
        <p:spPr>
          <a:xfrm>
            <a:off x="24684120" y="1440000"/>
            <a:ext cx="6359400" cy="2532960"/>
          </a:xfrm>
          <a:prstGeom prst="rect">
            <a:avLst/>
          </a:prstGeom>
          <a:ln w="0">
            <a:noFill/>
          </a:ln>
        </p:spPr>
      </p:pic>
      <p:sp>
        <p:nvSpPr>
          <p:cNvPr id="67" name="Google Shape;85;p1"/>
          <p:cNvSpPr/>
          <p:nvPr/>
        </p:nvSpPr>
        <p:spPr>
          <a:xfrm>
            <a:off x="5140800" y="9496800"/>
            <a:ext cx="22115880" cy="2377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0" lang="pt-BR" sz="15000" spc="-1" strike="noStrike">
                <a:solidFill>
                  <a:srgbClr val="ff0000"/>
                </a:solidFill>
                <a:latin typeface="Calibri"/>
                <a:ea typeface="Calibri"/>
              </a:rPr>
              <a:t>Título </a:t>
            </a:r>
            <a:r>
              <a:rPr b="0" lang="pt-BR" sz="15000" spc="-1" strike="noStrike">
                <a:solidFill>
                  <a:srgbClr val="ff0000"/>
                </a:solidFill>
                <a:latin typeface="Calibri"/>
                <a:ea typeface="Montserrat"/>
              </a:rPr>
              <a:t>do</a:t>
            </a:r>
            <a:r>
              <a:rPr b="0" lang="pt-BR" sz="15000" spc="-1" strike="noStrike">
                <a:solidFill>
                  <a:srgbClr val="ff0000"/>
                </a:solidFill>
                <a:latin typeface="Calibri"/>
                <a:ea typeface="Calibri"/>
              </a:rPr>
              <a:t> trabalho</a:t>
            </a:r>
            <a:endParaRPr b="0" lang="pt-BR" sz="15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8" name="Google Shape;86;p1"/>
          <p:cNvSpPr/>
          <p:nvPr/>
        </p:nvSpPr>
        <p:spPr>
          <a:xfrm>
            <a:off x="2135880" y="12283920"/>
            <a:ext cx="28279800" cy="1189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0" lang="pt-BR" sz="3600" spc="-1" strike="noStrike">
                <a:solidFill>
                  <a:srgbClr val="ff0000"/>
                </a:solidFill>
                <a:latin typeface="Calibri"/>
                <a:ea typeface="Montserrat"/>
              </a:rPr>
              <a:t>AUTORES:</a:t>
            </a:r>
            <a:r>
              <a:rPr b="0" lang="pt-BR" sz="3600" spc="-1" strike="noStrike">
                <a:solidFill>
                  <a:schemeClr val="dk1"/>
                </a:solidFill>
                <a:latin typeface="Calibri"/>
                <a:ea typeface="Montserrat"/>
              </a:rPr>
              <a:t> SOBRENOME, Nome</a:t>
            </a:r>
            <a:r>
              <a:rPr b="0" lang="pt-BR" sz="3600" spc="-1" strike="noStrike" baseline="30000">
                <a:solidFill>
                  <a:schemeClr val="dk1"/>
                </a:solidFill>
                <a:latin typeface="Calibri"/>
                <a:ea typeface="Montserrat"/>
              </a:rPr>
              <a:t>1</a:t>
            </a:r>
            <a:r>
              <a:rPr b="0" lang="pt-BR" sz="3600" spc="-1" strike="noStrike">
                <a:solidFill>
                  <a:schemeClr val="dk1"/>
                </a:solidFill>
                <a:latin typeface="Calibri"/>
                <a:ea typeface="Montserrat"/>
              </a:rPr>
              <a:t>; SOBRENOME, Nome</a:t>
            </a:r>
            <a:r>
              <a:rPr b="0" lang="pt-BR" sz="3600" spc="-1" strike="noStrike" baseline="30000">
                <a:solidFill>
                  <a:schemeClr val="dk1"/>
                </a:solidFill>
                <a:latin typeface="Calibri"/>
                <a:ea typeface="Montserrat"/>
              </a:rPr>
              <a:t>2</a:t>
            </a:r>
            <a:r>
              <a:rPr b="0" lang="pt-BR" sz="3600" spc="-1" strike="noStrike">
                <a:solidFill>
                  <a:schemeClr val="dk1"/>
                </a:solidFill>
                <a:latin typeface="Calibri"/>
                <a:ea typeface="Montserrat"/>
              </a:rPr>
              <a:t>;...</a:t>
            </a:r>
            <a:endParaRPr b="0" lang="pt-BR" sz="3600" spc="-1" strike="noStrike">
              <a:solidFill>
                <a:srgbClr val="000000"/>
              </a:solidFill>
              <a:latin typeface="Calibri"/>
            </a:endParaRPr>
          </a:p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0" lang="pt-BR" sz="3600" spc="-1" strike="noStrike">
                <a:solidFill>
                  <a:schemeClr val="dk1"/>
                </a:solidFill>
                <a:latin typeface="Calibri"/>
                <a:ea typeface="Montserrat"/>
              </a:rPr>
              <a:t>¹</a:t>
            </a:r>
            <a:r>
              <a:rPr b="0" lang="pt-BR" sz="3600" spc="-1" strike="noStrike">
                <a:solidFill>
                  <a:schemeClr val="dk1"/>
                </a:solidFill>
                <a:latin typeface="Calibri"/>
                <a:ea typeface="Montserrat"/>
              </a:rPr>
              <a:t>Informações sobre o autor  (Nome do cargo ou função e da instituição, e-mail)</a:t>
            </a:r>
            <a:endParaRPr b="0" lang="pt-BR" sz="36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9" name="Google Shape;87;p1"/>
          <p:cNvSpPr/>
          <p:nvPr/>
        </p:nvSpPr>
        <p:spPr>
          <a:xfrm>
            <a:off x="2135880" y="14620320"/>
            <a:ext cx="28279800" cy="252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0" lang="pt-BR" sz="4000" spc="-1" strike="noStrike">
                <a:solidFill>
                  <a:srgbClr val="ff0000"/>
                </a:solidFill>
                <a:latin typeface="Calibri"/>
                <a:ea typeface="Montserrat"/>
              </a:rPr>
              <a:t>CORPO:</a:t>
            </a:r>
            <a:r>
              <a:rPr b="0" lang="pt-BR" sz="4000" spc="-1" strike="noStrike">
                <a:solidFill>
                  <a:schemeClr val="dk1"/>
                </a:solidFill>
                <a:latin typeface="Calibri"/>
                <a:ea typeface="Montserrat"/>
              </a:rPr>
              <a:t> Subdividir nos tópicos abordados no trabalho da forma que achar mais adequada. Tamanho de fonte variável, desde que legível à distância.</a:t>
            </a:r>
            <a:endParaRPr b="0" lang="pt-BR" sz="4000" spc="-1" strike="noStrike">
              <a:solidFill>
                <a:srgbClr val="000000"/>
              </a:solidFill>
              <a:latin typeface="Calibri"/>
            </a:endParaRPr>
          </a:p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0" lang="pt-BR" sz="4000" spc="-1" strike="noStrike">
                <a:solidFill>
                  <a:schemeClr val="dk1"/>
                </a:solidFill>
                <a:latin typeface="Calibri"/>
                <a:ea typeface="Montserrat"/>
              </a:rPr>
              <a:t>Incluir as imagens, gráficos e tabelas e, no mínimo, as 3 principais referências do trabalho.</a:t>
            </a:r>
            <a:endParaRPr b="0" lang="pt-BR" sz="4000" spc="-1" strike="noStrike">
              <a:solidFill>
                <a:srgbClr val="000000"/>
              </a:solidFill>
              <a:latin typeface="Calibri"/>
            </a:endParaRPr>
          </a:p>
          <a:p>
            <a:pPr algn="ctr">
              <a:lnSpc>
                <a:spcPct val="100000"/>
              </a:lnSpc>
              <a:tabLst>
                <a:tab algn="l" pos="0"/>
              </a:tabLst>
            </a:pPr>
            <a:endParaRPr b="0" lang="pt-BR" sz="4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0" name="Google Shape;88;p1"/>
          <p:cNvSpPr/>
          <p:nvPr/>
        </p:nvSpPr>
        <p:spPr>
          <a:xfrm>
            <a:off x="4471920" y="6764400"/>
            <a:ext cx="23607360" cy="701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0" lang="pt-BR" sz="4000" spc="-1" strike="noStrike">
                <a:solidFill>
                  <a:schemeClr val="dk1"/>
                </a:solidFill>
                <a:latin typeface="Calibri"/>
                <a:ea typeface="Montserrat"/>
              </a:rPr>
              <a:t>Área para identificação de outras instituições que apoiaram o trabalho (se existir)</a:t>
            </a:r>
            <a:endParaRPr b="0" lang="pt-BR" sz="4000" spc="-1" strike="noStrike">
              <a:solidFill>
                <a:srgbClr val="000000"/>
              </a:solidFill>
              <a:latin typeface="Calibri"/>
            </a:endParaRPr>
          </a:p>
        </p:txBody>
      </p:sp>
      <p:cxnSp>
        <p:nvCxnSpPr>
          <p:cNvPr id="71" name="Google Shape;91;p1"/>
          <p:cNvCxnSpPr/>
          <p:nvPr/>
        </p:nvCxnSpPr>
        <p:spPr>
          <a:xfrm>
            <a:off x="0" y="5140080"/>
            <a:ext cx="32404320" cy="360"/>
          </a:xfrm>
          <a:prstGeom prst="straightConnector1">
            <a:avLst/>
          </a:prstGeom>
          <a:ln w="76200">
            <a:solidFill>
              <a:srgbClr val="eb4815"/>
            </a:solidFill>
            <a:miter/>
          </a:ln>
        </p:spPr>
      </p:cxnSp>
      <p:cxnSp>
        <p:nvCxnSpPr>
          <p:cNvPr id="72" name="Google Shape;92;p1"/>
          <p:cNvCxnSpPr/>
          <p:nvPr/>
        </p:nvCxnSpPr>
        <p:spPr>
          <a:xfrm>
            <a:off x="0" y="42300360"/>
            <a:ext cx="32404320" cy="360"/>
          </a:xfrm>
          <a:prstGeom prst="straightConnector1">
            <a:avLst/>
          </a:prstGeom>
          <a:ln w="76200">
            <a:solidFill>
              <a:srgbClr val="eb4815"/>
            </a:solidFill>
            <a:miter/>
          </a:ln>
        </p:spPr>
      </p:cxnSp>
      <p:pic>
        <p:nvPicPr>
          <p:cNvPr id="73" name="" descr=""/>
          <p:cNvPicPr/>
          <p:nvPr/>
        </p:nvPicPr>
        <p:blipFill>
          <a:blip r:embed="rId2"/>
          <a:stretch/>
        </p:blipFill>
        <p:spPr>
          <a:xfrm>
            <a:off x="17110800" y="22779360"/>
            <a:ext cx="809280" cy="360"/>
          </a:xfrm>
          <a:prstGeom prst="rect">
            <a:avLst/>
          </a:prstGeom>
          <a:ln w="0">
            <a:noFill/>
          </a:ln>
        </p:spPr>
      </p:pic>
      <p:pic>
        <p:nvPicPr>
          <p:cNvPr id="74" name="" descr=""/>
          <p:cNvPicPr/>
          <p:nvPr/>
        </p:nvPicPr>
        <p:blipFill>
          <a:blip r:embed="rId3"/>
          <a:stretch/>
        </p:blipFill>
        <p:spPr>
          <a:xfrm>
            <a:off x="1123920" y="908640"/>
            <a:ext cx="4240080" cy="3591360"/>
          </a:xfrm>
          <a:prstGeom prst="rect">
            <a:avLst/>
          </a:prstGeom>
          <a:ln w="0">
            <a:noFill/>
          </a:ln>
        </p:spPr>
      </p:pic>
      <p:pic>
        <p:nvPicPr>
          <p:cNvPr id="75" name="" descr=""/>
          <p:cNvPicPr/>
          <p:nvPr/>
        </p:nvPicPr>
        <p:blipFill>
          <a:blip r:embed="rId4"/>
          <a:stretch/>
        </p:blipFill>
        <p:spPr>
          <a:xfrm>
            <a:off x="8943480" y="786960"/>
            <a:ext cx="12296520" cy="40017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Tema do Office">
  <a:themeElements>
    <a:clrScheme name="Tema do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0.xml><?xml version="1.0" encoding="utf-8"?>
<a:theme xmlns:a="http://schemas.openxmlformats.org/drawingml/2006/main" xmlns:r="http://schemas.openxmlformats.org/officeDocument/2006/relationships" name="Tema do Office">
  <a:themeElements>
    <a:clrScheme name="Tema do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1.xml><?xml version="1.0" encoding="utf-8"?>
<a:theme xmlns:a="http://schemas.openxmlformats.org/drawingml/2006/main" xmlns:r="http://schemas.openxmlformats.org/officeDocument/2006/relationships" name="Tema do Office">
  <a:themeElements>
    <a:clrScheme name="Tema do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ema do Office">
  <a:themeElements>
    <a:clrScheme name="Tema do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Tema do Office">
  <a:themeElements>
    <a:clrScheme name="Tema do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Tema do Office">
  <a:themeElements>
    <a:clrScheme name="Tema do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Tema do Office">
  <a:themeElements>
    <a:clrScheme name="Tema do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6.xml><?xml version="1.0" encoding="utf-8"?>
<a:theme xmlns:a="http://schemas.openxmlformats.org/drawingml/2006/main" xmlns:r="http://schemas.openxmlformats.org/officeDocument/2006/relationships" name="Tema do Office">
  <a:themeElements>
    <a:clrScheme name="Tema do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7.xml><?xml version="1.0" encoding="utf-8"?>
<a:theme xmlns:a="http://schemas.openxmlformats.org/drawingml/2006/main" xmlns:r="http://schemas.openxmlformats.org/officeDocument/2006/relationships" name="Tema do Office">
  <a:themeElements>
    <a:clrScheme name="Tema do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8.xml><?xml version="1.0" encoding="utf-8"?>
<a:theme xmlns:a="http://schemas.openxmlformats.org/drawingml/2006/main" xmlns:r="http://schemas.openxmlformats.org/officeDocument/2006/relationships" name="Tema do Office">
  <a:themeElements>
    <a:clrScheme name="Tema do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9.xml><?xml version="1.0" encoding="utf-8"?>
<a:theme xmlns:a="http://schemas.openxmlformats.org/drawingml/2006/main" xmlns:r="http://schemas.openxmlformats.org/officeDocument/2006/relationships" name="Tema do Office">
  <a:themeElements>
    <a:clrScheme name="Tema do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</TotalTime>
  <Application>LibreOffice/24.2.2.2$Windows_X86_64 LibreOffice_project/d56cc158d8a96260b836f100ef4b4ef25d6f1a01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2018-03-14T17:13:33Z</dcterms:created>
  <dc:creator>Lucas Andrade Carneiro</dc:creator>
  <dc:description/>
  <dc:language>pt-BR</dc:language>
  <cp:lastModifiedBy/>
  <dcterms:modified xsi:type="dcterms:W3CDTF">2024-05-24T10:47:50Z</dcterms:modified>
  <cp:revision>3</cp:revision>
  <dc:subject/>
  <dc:title/>
</cp:coreProperties>
</file>